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9FB3-B03D-4E58-8B73-F6F6ABB87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46006-9AEC-4C0E-A817-9ED60828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D57EB-BB12-4CBB-9636-7EE98C11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6946-5F9B-4324-AB63-78BF2B0C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414FD-1B65-45B9-B207-B808E4F1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05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66D7-66B7-4368-87D8-83825630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404C8-1811-480D-88AF-E0ED4DA3B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B2035-3E14-408F-A417-3EE0B0E1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3E9B-8243-4C47-B712-F73FA32A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726EC-D49C-4263-BDD2-133E8EF6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883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0CFAB-4B65-48F1-8735-4EE5E2C14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6740D-DA54-4748-B1E7-E9F34A669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7A24E-B59C-467D-A25D-9877B1C5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6C8DD-6B3B-4D6A-9FF2-50E23907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14CB5-3A4C-4F22-A4C7-D4C690E5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35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2605D-67D5-4990-8032-2CCE3A79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9B66A-6875-459F-821F-776933B85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CEC1-BDCB-42A9-9C59-F212E177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7D8E-C378-4A66-9292-03772B4A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66205-10B5-4403-AC32-839F49C8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04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9DA0-E5B6-4BBA-A55C-DEA0F72F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C02AC-B0DA-438F-B32B-B165C4CD9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95E6F-EC8C-4729-B828-8F44C3C1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03739-DABA-4E4A-ABF7-D228A52B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3620-CA0A-4D71-9368-0027A8C6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51D2-DAE8-4637-A289-6DAB8242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6180C-0EE1-43C5-944D-103627E0A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A3154-6037-4AFD-92C3-CEA68C35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7B6CD-842E-4382-BB29-714F202D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33E97-E5B6-4E73-81FB-95A0A456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E9E37-0EF2-457F-82EF-59C0A8CC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1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C3E8-1984-49EB-B21D-5938F382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58877-7673-4EBC-8BB9-C753EC397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9224F-CDA7-4C7B-80C3-B6E19E715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50DD-A822-44EE-ACC1-20DAEEE6D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3A4B7-3936-4DBA-BDA2-68A5401E8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530AD-15A1-43C1-A833-5A9AAA64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44F12-AFE1-4AE4-A406-E829AE6E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7B38B-F032-41B0-9F26-8C03F935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44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BBB4-2729-40E4-A37E-5E6B0A4B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CE81C-E782-4C86-A94E-2CF13098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05263-FCAB-4BA5-9A6E-531BFA7F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35EF0E-0B7C-4512-A3CE-9583F3A4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31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008DA-915B-4D02-8B13-02602E12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841AB-51D7-4EC9-9B60-40B522AA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23200-CAE6-4F06-9EFD-37A16F8B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0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3F24-E7B9-4714-9247-A25A72EC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B2F5-CE39-4EB1-857E-68ED74A9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5735D-0218-453E-974E-4858ECFE5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4E863-04F6-4BFF-ABCA-58371E8D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5ECE3-E291-4454-AC7A-4D7B5429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0ADE8-FBF6-4233-9E37-A34D96AA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23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F1CE-EBFC-4B80-9B18-2534856A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0E2B3-DFDB-48F6-807E-05C1D29AB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FBA58-33C3-4F7F-837B-E4B04040A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C383C-1724-4B37-87BA-68686DBC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74992-E81B-4E91-9C30-9830D47A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01195-0370-4BA9-9B9E-3A13F415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1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684204-589F-4930-A762-F030B619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28CCF-745A-462C-83FA-74AD62B7A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7705E-ED05-41CA-B82E-CA3B3F0F8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8086-FE91-44B3-8FB3-245CD3D58433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470C5-58EC-4D29-90C5-473CBAD9B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EB103-016C-4DFF-8790-FFCEC6350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D062-22F8-4907-9843-4104B5C429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278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408E265-8C0C-41F4-B9CF-1A474B84E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C4001810-8B4F-421A-A92B-C8AF9DF9F78B}"/>
              </a:ext>
            </a:extLst>
          </p:cNvPr>
          <p:cNvSpPr/>
          <p:nvPr/>
        </p:nvSpPr>
        <p:spPr>
          <a:xfrm rot="10800000">
            <a:off x="4752975" y="555409"/>
            <a:ext cx="2686050" cy="1857375"/>
          </a:xfrm>
          <a:prstGeom prst="downArrow">
            <a:avLst/>
          </a:prstGeom>
          <a:solidFill>
            <a:srgbClr val="E56A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53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Haythornthwaite</dc:creator>
  <cp:lastModifiedBy>Thomas Haythornthwaite</cp:lastModifiedBy>
  <cp:revision>1</cp:revision>
  <dcterms:created xsi:type="dcterms:W3CDTF">2021-03-09T07:35:13Z</dcterms:created>
  <dcterms:modified xsi:type="dcterms:W3CDTF">2021-03-09T07:38:24Z</dcterms:modified>
</cp:coreProperties>
</file>