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23"/>
  </p:notesMasterIdLst>
  <p:sldIdLst>
    <p:sldId id="1106" r:id="rId6"/>
    <p:sldId id="256" r:id="rId7"/>
    <p:sldId id="257" r:id="rId8"/>
    <p:sldId id="258" r:id="rId9"/>
    <p:sldId id="259" r:id="rId10"/>
    <p:sldId id="262" r:id="rId11"/>
    <p:sldId id="1102" r:id="rId12"/>
    <p:sldId id="263" r:id="rId13"/>
    <p:sldId id="264" r:id="rId14"/>
    <p:sldId id="261" r:id="rId15"/>
    <p:sldId id="269" r:id="rId16"/>
    <p:sldId id="270" r:id="rId17"/>
    <p:sldId id="1103" r:id="rId18"/>
    <p:sldId id="1101" r:id="rId19"/>
    <p:sldId id="267" r:id="rId20"/>
    <p:sldId id="268" r:id="rId21"/>
    <p:sldId id="1107"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8F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13BDC3C-39B4-4FFC-911C-04739A07B23B}" v="6" dt="2022-08-01T13:47:01.04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4" d="100"/>
          <a:sy n="64" d="100"/>
        </p:scale>
        <p:origin x="8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1597769028873E-2"/>
          <c:y val="0.30635767334712805"/>
          <c:w val="0.95442347440944886"/>
          <c:h val="0.57934488883157376"/>
        </c:manualLayout>
      </c:layout>
      <c:lineChart>
        <c:grouping val="standard"/>
        <c:varyColors val="0"/>
        <c:ser>
          <c:idx val="0"/>
          <c:order val="0"/>
          <c:tx>
            <c:strRef>
              <c:f>Sheet1!$B$1</c:f>
              <c:strCache>
                <c:ptCount val="1"/>
                <c:pt idx="0">
                  <c:v>Total Number of Incident(s)</c:v>
                </c:pt>
              </c:strCache>
            </c:strRef>
          </c:tx>
          <c:spPr>
            <a:ln w="22225" cap="rnd">
              <a:solidFill>
                <a:schemeClr val="bg1"/>
              </a:solidFill>
              <a:round/>
            </a:ln>
            <a:effectLst/>
          </c:spPr>
          <c:marker>
            <c:symbol val="none"/>
          </c:marker>
          <c:dLbls>
            <c:dLbl>
              <c:idx val="0"/>
              <c:layout>
                <c:manualLayout>
                  <c:x val="-1.9791666666666687E-2"/>
                  <c:y val="-0.1191111215320316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529-468F-8A1E-C91DAAB3265E}"/>
                </c:ext>
              </c:extLst>
            </c:dLbl>
            <c:dLbl>
              <c:idx val="2"/>
              <c:layout>
                <c:manualLayout>
                  <c:x val="-2.2916666666666665E-2"/>
                  <c:y val="9.677778624477570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529-468F-8A1E-C91DAAB3265E}"/>
                </c:ext>
              </c:extLst>
            </c:dLbl>
            <c:dLbl>
              <c:idx val="3"/>
              <c:layout>
                <c:manualLayout>
                  <c:x val="-2.2916666666666589E-2"/>
                  <c:y val="-5.583333821813982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529-468F-8A1E-C91DAAB3265E}"/>
                </c:ext>
              </c:extLst>
            </c:dLbl>
            <c:dLbl>
              <c:idx val="5"/>
              <c:layout>
                <c:manualLayout>
                  <c:x val="-2.8125000000000153E-2"/>
                  <c:y val="-7.444445095751976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529-468F-8A1E-C91DAAB3265E}"/>
                </c:ext>
              </c:extLst>
            </c:dLbl>
            <c:spPr>
              <a:noFill/>
              <a:ln>
                <a:noFill/>
              </a:ln>
              <a:effectLst/>
            </c:spPr>
            <c:txPr>
              <a:bodyPr rot="0" spcFirstLastPara="1" vertOverflow="ellipsis" vert="horz" wrap="square" lIns="38100" tIns="19050" rIns="38100" bIns="19050" anchor="ctr" anchorCtr="1">
                <a:spAutoFit/>
              </a:bodyPr>
              <a:lstStyle/>
              <a:p>
                <a:pPr>
                  <a:defRPr sz="40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January</c:v>
                </c:pt>
                <c:pt idx="1">
                  <c:v>February </c:v>
                </c:pt>
                <c:pt idx="2">
                  <c:v>March</c:v>
                </c:pt>
                <c:pt idx="3">
                  <c:v>April</c:v>
                </c:pt>
                <c:pt idx="4">
                  <c:v>May</c:v>
                </c:pt>
                <c:pt idx="5">
                  <c:v>June</c:v>
                </c:pt>
              </c:strCache>
            </c:strRef>
          </c:cat>
          <c:val>
            <c:numRef>
              <c:f>Sheet1!$B$2:$B$7</c:f>
              <c:numCache>
                <c:formatCode>General</c:formatCode>
                <c:ptCount val="6"/>
                <c:pt idx="0">
                  <c:v>26</c:v>
                </c:pt>
                <c:pt idx="1">
                  <c:v>28</c:v>
                </c:pt>
                <c:pt idx="2">
                  <c:v>57</c:v>
                </c:pt>
                <c:pt idx="3">
                  <c:v>31</c:v>
                </c:pt>
                <c:pt idx="4">
                  <c:v>10</c:v>
                </c:pt>
                <c:pt idx="5" formatCode="0">
                  <c:v>0</c:v>
                </c:pt>
              </c:numCache>
            </c:numRef>
          </c:val>
          <c:smooth val="0"/>
          <c:extLst>
            <c:ext xmlns:c16="http://schemas.microsoft.com/office/drawing/2014/chart" uri="{C3380CC4-5D6E-409C-BE32-E72D297353CC}">
              <c16:uniqueId val="{00000003-1529-468F-8A1E-C91DAAB3265E}"/>
            </c:ext>
          </c:extLst>
        </c:ser>
        <c:dLbls>
          <c:showLegendKey val="0"/>
          <c:showVal val="0"/>
          <c:showCatName val="0"/>
          <c:showSerName val="0"/>
          <c:showPercent val="0"/>
          <c:showBubbleSize val="0"/>
        </c:dLbls>
        <c:smooth val="0"/>
        <c:axId val="410274560"/>
        <c:axId val="410269312"/>
        <c:extLst>
          <c:ext xmlns:c15="http://schemas.microsoft.com/office/drawing/2012/chart" uri="{02D57815-91ED-43cb-92C2-25804820EDAC}">
            <c15:filteredLineSeries>
              <c15:ser>
                <c:idx val="1"/>
                <c:order val="1"/>
                <c:tx>
                  <c:strRef>
                    <c:extLst>
                      <c:ext uri="{02D57815-91ED-43cb-92C2-25804820EDAC}">
                        <c15:formulaRef>
                          <c15:sqref>Sheet1!#REF!</c15:sqref>
                        </c15:formulaRef>
                      </c:ext>
                    </c:extLst>
                    <c:strCache>
                      <c:ptCount val="1"/>
                      <c:pt idx="0">
                        <c:v>#REF!</c:v>
                      </c:pt>
                    </c:strCache>
                  </c:strRef>
                </c:tx>
                <c:spPr>
                  <a:ln w="28575" cap="rnd">
                    <a:solidFill>
                      <a:schemeClr val="accent2"/>
                    </a:solidFill>
                    <a:round/>
                  </a:ln>
                  <a:effectLst/>
                </c:spPr>
                <c:marker>
                  <c:symbol val="none"/>
                </c:marker>
                <c:cat>
                  <c:strRef>
                    <c:extLst>
                      <c:ext uri="{02D57815-91ED-43cb-92C2-25804820EDAC}">
                        <c15:formulaRef>
                          <c15:sqref>Sheet1!$A$2:$A$7</c15:sqref>
                        </c15:formulaRef>
                      </c:ext>
                    </c:extLst>
                    <c:strCache>
                      <c:ptCount val="6"/>
                      <c:pt idx="0">
                        <c:v>January</c:v>
                      </c:pt>
                      <c:pt idx="1">
                        <c:v>February </c:v>
                      </c:pt>
                      <c:pt idx="2">
                        <c:v>March</c:v>
                      </c:pt>
                      <c:pt idx="3">
                        <c:v>April</c:v>
                      </c:pt>
                      <c:pt idx="4">
                        <c:v>May</c:v>
                      </c:pt>
                      <c:pt idx="5">
                        <c:v>June</c:v>
                      </c:pt>
                    </c:strCache>
                  </c:strRef>
                </c:cat>
                <c:val>
                  <c:numRef>
                    <c:extLst>
                      <c:ext uri="{02D57815-91ED-43cb-92C2-25804820EDAC}">
                        <c15:formulaRef>
                          <c15:sqref>Sheet1!#REF!</c15:sqref>
                        </c15:formulaRef>
                      </c:ext>
                    </c:extLst>
                    <c:numCache>
                      <c:formatCode>General</c:formatCode>
                      <c:ptCount val="1"/>
                      <c:pt idx="0">
                        <c:v>1</c:v>
                      </c:pt>
                    </c:numCache>
                  </c:numRef>
                </c:val>
                <c:smooth val="0"/>
                <c:extLst>
                  <c:ext xmlns:c16="http://schemas.microsoft.com/office/drawing/2014/chart" uri="{C3380CC4-5D6E-409C-BE32-E72D297353CC}">
                    <c16:uniqueId val="{00000004-1529-468F-8A1E-C91DAAB3265E}"/>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Sheet1!#REF!</c15:sqref>
                        </c15:formulaRef>
                      </c:ext>
                    </c:extLst>
                    <c:strCache>
                      <c:ptCount val="1"/>
                      <c:pt idx="0">
                        <c:v>#REF!</c:v>
                      </c:pt>
                    </c:strCache>
                  </c:strRef>
                </c:tx>
                <c:spPr>
                  <a:ln w="28575" cap="rnd">
                    <a:solidFill>
                      <a:schemeClr val="accent3"/>
                    </a:solidFill>
                    <a:round/>
                  </a:ln>
                  <a:effectLst/>
                </c:spPr>
                <c:marker>
                  <c:symbol val="none"/>
                </c:marker>
                <c:cat>
                  <c:strRef>
                    <c:extLst xmlns:c15="http://schemas.microsoft.com/office/drawing/2012/chart">
                      <c:ext xmlns:c15="http://schemas.microsoft.com/office/drawing/2012/chart" uri="{02D57815-91ED-43cb-92C2-25804820EDAC}">
                        <c15:formulaRef>
                          <c15:sqref>Sheet1!$A$2:$A$7</c15:sqref>
                        </c15:formulaRef>
                      </c:ext>
                    </c:extLst>
                    <c:strCache>
                      <c:ptCount val="6"/>
                      <c:pt idx="0">
                        <c:v>January</c:v>
                      </c:pt>
                      <c:pt idx="1">
                        <c:v>February </c:v>
                      </c:pt>
                      <c:pt idx="2">
                        <c:v>March</c:v>
                      </c:pt>
                      <c:pt idx="3">
                        <c:v>April</c:v>
                      </c:pt>
                      <c:pt idx="4">
                        <c:v>May</c:v>
                      </c:pt>
                      <c:pt idx="5">
                        <c:v>June</c:v>
                      </c:pt>
                    </c:strCache>
                  </c:strRef>
                </c:cat>
                <c:val>
                  <c:numRef>
                    <c:extLst xmlns:c15="http://schemas.microsoft.com/office/drawing/2012/chart">
                      <c:ext xmlns:c15="http://schemas.microsoft.com/office/drawing/2012/chart" uri="{02D57815-91ED-43cb-92C2-25804820EDAC}">
                        <c15:formulaRef>
                          <c15:sqref>Sheet1!#REF!</c15:sqref>
                        </c15:formulaRef>
                      </c:ext>
                    </c:extLst>
                    <c:numCache>
                      <c:formatCode>General</c:formatCode>
                      <c:ptCount val="1"/>
                      <c:pt idx="0">
                        <c:v>1</c:v>
                      </c:pt>
                    </c:numCache>
                  </c:numRef>
                </c:val>
                <c:smooth val="0"/>
                <c:extLst xmlns:c15="http://schemas.microsoft.com/office/drawing/2012/chart">
                  <c:ext xmlns:c16="http://schemas.microsoft.com/office/drawing/2014/chart" uri="{C3380CC4-5D6E-409C-BE32-E72D297353CC}">
                    <c16:uniqueId val="{00000005-1529-468F-8A1E-C91DAAB3265E}"/>
                  </c:ext>
                </c:extLst>
              </c15:ser>
            </c15:filteredLineSeries>
          </c:ext>
        </c:extLst>
      </c:lineChart>
      <c:catAx>
        <c:axId val="410274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410269312"/>
        <c:crosses val="autoZero"/>
        <c:auto val="1"/>
        <c:lblAlgn val="ctr"/>
        <c:lblOffset val="100"/>
        <c:noMultiLvlLbl val="0"/>
      </c:catAx>
      <c:valAx>
        <c:axId val="41026931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410274560"/>
        <c:crosses val="autoZero"/>
        <c:crossBetween val="between"/>
      </c:valAx>
      <c:spPr>
        <a:noFill/>
        <a:ln w="25400">
          <a:noFill/>
        </a:ln>
        <a:effectLst/>
      </c:spPr>
    </c:plotArea>
    <c:plotVisOnly val="1"/>
    <c:dispBlanksAs val="gap"/>
    <c:showDLblsOverMax val="0"/>
  </c:chart>
  <c:spPr>
    <a:solidFill>
      <a:schemeClr val="accent1">
        <a:lumMod val="75000"/>
      </a:schemeClr>
    </a:soli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81ECBF-BEB9-4A79-BEC9-B8421F3A116C}" type="datetimeFigureOut">
              <a:rPr lang="en-US" smtClean="0"/>
              <a:t>8/1/2022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5EF697-E5E9-4CF6-A0B5-0E04A7F3CF23}" type="slidenum">
              <a:rPr lang="en-US" smtClean="0"/>
              <a:t>‹#›</a:t>
            </a:fld>
            <a:endParaRPr lang="en-US"/>
          </a:p>
        </p:txBody>
      </p:sp>
    </p:spTree>
    <p:extLst>
      <p:ext uri="{BB962C8B-B14F-4D97-AF65-F5344CB8AC3E}">
        <p14:creationId xmlns:p14="http://schemas.microsoft.com/office/powerpoint/2010/main" val="3922796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5EF697-E5E9-4CF6-A0B5-0E04A7F3CF23}" type="slidenum">
              <a:rPr lang="en-US" smtClean="0"/>
              <a:t>13</a:t>
            </a:fld>
            <a:endParaRPr lang="en-US"/>
          </a:p>
        </p:txBody>
      </p:sp>
    </p:spTree>
    <p:extLst>
      <p:ext uri="{BB962C8B-B14F-4D97-AF65-F5344CB8AC3E}">
        <p14:creationId xmlns:p14="http://schemas.microsoft.com/office/powerpoint/2010/main" val="36984300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5C53B-5216-906C-7966-18C8069F135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78DD9E6-C9BA-AE74-4024-5A13FE0DCBE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D3E1E1E-7ED0-C261-7CBD-391F5E2492B0}"/>
              </a:ext>
            </a:extLst>
          </p:cNvPr>
          <p:cNvSpPr>
            <a:spLocks noGrp="1"/>
          </p:cNvSpPr>
          <p:nvPr>
            <p:ph type="dt" sz="half" idx="10"/>
          </p:nvPr>
        </p:nvSpPr>
        <p:spPr/>
        <p:txBody>
          <a:bodyPr/>
          <a:lstStyle/>
          <a:p>
            <a:fld id="{74FAE5D4-CF43-4B4E-932E-2654572AC0E3}" type="datetimeFigureOut">
              <a:rPr lang="en-US" smtClean="0"/>
              <a:t>8/1/2022</a:t>
            </a:fld>
            <a:endParaRPr lang="en-US"/>
          </a:p>
        </p:txBody>
      </p:sp>
      <p:sp>
        <p:nvSpPr>
          <p:cNvPr id="5" name="Footer Placeholder 4">
            <a:extLst>
              <a:ext uri="{FF2B5EF4-FFF2-40B4-BE49-F238E27FC236}">
                <a16:creationId xmlns:a16="http://schemas.microsoft.com/office/drawing/2014/main" id="{1D2D3D3A-B528-90E3-41F1-46CB8B866E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E7DC49-2DB5-9670-E7FD-F8B00F268CC6}"/>
              </a:ext>
            </a:extLst>
          </p:cNvPr>
          <p:cNvSpPr>
            <a:spLocks noGrp="1"/>
          </p:cNvSpPr>
          <p:nvPr>
            <p:ph type="sldNum" sz="quarter" idx="12"/>
          </p:nvPr>
        </p:nvSpPr>
        <p:spPr/>
        <p:txBody>
          <a:bodyPr/>
          <a:lstStyle/>
          <a:p>
            <a:fld id="{FA22A800-AB5C-4778-B231-8B1DB3432A49}" type="slidenum">
              <a:rPr lang="en-US" smtClean="0"/>
              <a:t>‹#›</a:t>
            </a:fld>
            <a:endParaRPr lang="en-US"/>
          </a:p>
        </p:txBody>
      </p:sp>
    </p:spTree>
    <p:extLst>
      <p:ext uri="{BB962C8B-B14F-4D97-AF65-F5344CB8AC3E}">
        <p14:creationId xmlns:p14="http://schemas.microsoft.com/office/powerpoint/2010/main" val="39005106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0DBB8-2F28-F4C3-120F-8B7C3D926DB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0B6B6E3-5D61-54DA-E1E6-6BE34C632CE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A37CA4-C3F0-B15F-DC5D-6A717B421654}"/>
              </a:ext>
            </a:extLst>
          </p:cNvPr>
          <p:cNvSpPr>
            <a:spLocks noGrp="1"/>
          </p:cNvSpPr>
          <p:nvPr>
            <p:ph type="dt" sz="half" idx="10"/>
          </p:nvPr>
        </p:nvSpPr>
        <p:spPr/>
        <p:txBody>
          <a:bodyPr/>
          <a:lstStyle/>
          <a:p>
            <a:fld id="{74FAE5D4-CF43-4B4E-932E-2654572AC0E3}" type="datetimeFigureOut">
              <a:rPr lang="en-US" smtClean="0"/>
              <a:t>8/1/2022</a:t>
            </a:fld>
            <a:endParaRPr lang="en-US"/>
          </a:p>
        </p:txBody>
      </p:sp>
      <p:sp>
        <p:nvSpPr>
          <p:cNvPr id="5" name="Footer Placeholder 4">
            <a:extLst>
              <a:ext uri="{FF2B5EF4-FFF2-40B4-BE49-F238E27FC236}">
                <a16:creationId xmlns:a16="http://schemas.microsoft.com/office/drawing/2014/main" id="{1BD68F12-3D1C-E15F-BF92-DF9964F3DE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1B3509-7A20-D8F5-6135-6D52C9F372E1}"/>
              </a:ext>
            </a:extLst>
          </p:cNvPr>
          <p:cNvSpPr>
            <a:spLocks noGrp="1"/>
          </p:cNvSpPr>
          <p:nvPr>
            <p:ph type="sldNum" sz="quarter" idx="12"/>
          </p:nvPr>
        </p:nvSpPr>
        <p:spPr/>
        <p:txBody>
          <a:bodyPr/>
          <a:lstStyle/>
          <a:p>
            <a:fld id="{FA22A800-AB5C-4778-B231-8B1DB3432A49}" type="slidenum">
              <a:rPr lang="en-US" smtClean="0"/>
              <a:t>‹#›</a:t>
            </a:fld>
            <a:endParaRPr lang="en-US"/>
          </a:p>
        </p:txBody>
      </p:sp>
    </p:spTree>
    <p:extLst>
      <p:ext uri="{BB962C8B-B14F-4D97-AF65-F5344CB8AC3E}">
        <p14:creationId xmlns:p14="http://schemas.microsoft.com/office/powerpoint/2010/main" val="21476225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110FA3F-DD8F-1A9C-FB46-47656D15A1B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EDA69B6-1E51-7E46-CCB9-198AFE29523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FE5470-CD7B-DD17-0AAF-5CE023257AE2}"/>
              </a:ext>
            </a:extLst>
          </p:cNvPr>
          <p:cNvSpPr>
            <a:spLocks noGrp="1"/>
          </p:cNvSpPr>
          <p:nvPr>
            <p:ph type="dt" sz="half" idx="10"/>
          </p:nvPr>
        </p:nvSpPr>
        <p:spPr/>
        <p:txBody>
          <a:bodyPr/>
          <a:lstStyle/>
          <a:p>
            <a:fld id="{74FAE5D4-CF43-4B4E-932E-2654572AC0E3}" type="datetimeFigureOut">
              <a:rPr lang="en-US" smtClean="0"/>
              <a:t>8/1/2022</a:t>
            </a:fld>
            <a:endParaRPr lang="en-US"/>
          </a:p>
        </p:txBody>
      </p:sp>
      <p:sp>
        <p:nvSpPr>
          <p:cNvPr id="5" name="Footer Placeholder 4">
            <a:extLst>
              <a:ext uri="{FF2B5EF4-FFF2-40B4-BE49-F238E27FC236}">
                <a16:creationId xmlns:a16="http://schemas.microsoft.com/office/drawing/2014/main" id="{26198E69-82FD-D6DF-4524-2439F082B5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B44178-33B3-AC23-7EF0-C4D674C323D4}"/>
              </a:ext>
            </a:extLst>
          </p:cNvPr>
          <p:cNvSpPr>
            <a:spLocks noGrp="1"/>
          </p:cNvSpPr>
          <p:nvPr>
            <p:ph type="sldNum" sz="quarter" idx="12"/>
          </p:nvPr>
        </p:nvSpPr>
        <p:spPr/>
        <p:txBody>
          <a:bodyPr/>
          <a:lstStyle/>
          <a:p>
            <a:fld id="{FA22A800-AB5C-4778-B231-8B1DB3432A49}" type="slidenum">
              <a:rPr lang="en-US" smtClean="0"/>
              <a:t>‹#›</a:t>
            </a:fld>
            <a:endParaRPr lang="en-US"/>
          </a:p>
        </p:txBody>
      </p:sp>
    </p:spTree>
    <p:extLst>
      <p:ext uri="{BB962C8B-B14F-4D97-AF65-F5344CB8AC3E}">
        <p14:creationId xmlns:p14="http://schemas.microsoft.com/office/powerpoint/2010/main" val="38687867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CE77E450-353B-4865-B8C6-9B969320BD3D}"/>
              </a:ext>
            </a:extLst>
          </p:cNvPr>
          <p:cNvSpPr/>
          <p:nvPr userDrawn="1"/>
        </p:nvSpPr>
        <p:spPr>
          <a:xfrm>
            <a:off x="0" y="0"/>
            <a:ext cx="12190552" cy="6855696"/>
          </a:xfrm>
          <a:custGeom>
            <a:avLst/>
            <a:gdLst/>
            <a:ahLst/>
            <a:cxnLst/>
            <a:rect l="l" t="t" r="r" b="b"/>
            <a:pathLst>
              <a:path w="10692130" h="7560309">
                <a:moveTo>
                  <a:pt x="0" y="7560005"/>
                </a:moveTo>
                <a:lnTo>
                  <a:pt x="10692003" y="7560005"/>
                </a:lnTo>
                <a:lnTo>
                  <a:pt x="10692003" y="0"/>
                </a:lnTo>
                <a:lnTo>
                  <a:pt x="0" y="0"/>
                </a:lnTo>
                <a:lnTo>
                  <a:pt x="0" y="7560005"/>
                </a:lnTo>
                <a:close/>
              </a:path>
            </a:pathLst>
          </a:custGeom>
          <a:solidFill>
            <a:srgbClr val="418FDE"/>
          </a:solidFill>
        </p:spPr>
        <p:txBody>
          <a:bodyPr wrap="square" lIns="0" tIns="0" rIns="0" bIns="0" rtlCol="0"/>
          <a:lstStyle/>
          <a:p>
            <a:r>
              <a:rPr lang="en-US" sz="1632" dirty="0"/>
              <a:t> </a:t>
            </a:r>
            <a:endParaRPr sz="1632" dirty="0"/>
          </a:p>
        </p:txBody>
      </p:sp>
      <p:sp>
        <p:nvSpPr>
          <p:cNvPr id="2" name="object 5">
            <a:extLst>
              <a:ext uri="{FF2B5EF4-FFF2-40B4-BE49-F238E27FC236}">
                <a16:creationId xmlns:a16="http://schemas.microsoft.com/office/drawing/2014/main" id="{24A17A68-3337-4FE2-93BE-9F7C3909AFB5}"/>
              </a:ext>
            </a:extLst>
          </p:cNvPr>
          <p:cNvSpPr/>
          <p:nvPr userDrawn="1"/>
        </p:nvSpPr>
        <p:spPr>
          <a:xfrm flipV="1">
            <a:off x="4553900" y="4206667"/>
            <a:ext cx="3084200" cy="41458"/>
          </a:xfrm>
          <a:custGeom>
            <a:avLst/>
            <a:gdLst/>
            <a:ahLst/>
            <a:cxnLst/>
            <a:rect l="l" t="t" r="r" b="b"/>
            <a:pathLst>
              <a:path w="1287145">
                <a:moveTo>
                  <a:pt x="0" y="0"/>
                </a:moveTo>
                <a:lnTo>
                  <a:pt x="1287005" y="0"/>
                </a:lnTo>
              </a:path>
            </a:pathLst>
          </a:custGeom>
          <a:ln w="76200">
            <a:solidFill>
              <a:srgbClr val="144372"/>
            </a:solidFill>
          </a:ln>
        </p:spPr>
        <p:txBody>
          <a:bodyPr wrap="square" lIns="0" tIns="0" rIns="0" bIns="0" rtlCol="0"/>
          <a:lstStyle/>
          <a:p>
            <a:endParaRPr sz="1632"/>
          </a:p>
        </p:txBody>
      </p:sp>
      <p:pic>
        <p:nvPicPr>
          <p:cNvPr id="3" name="Graphic 2">
            <a:extLst>
              <a:ext uri="{FF2B5EF4-FFF2-40B4-BE49-F238E27FC236}">
                <a16:creationId xmlns:a16="http://schemas.microsoft.com/office/drawing/2014/main" id="{BFFE4DD1-1597-480C-A5EA-F00EDC14232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475946" y="552472"/>
            <a:ext cx="1238662" cy="1218485"/>
          </a:xfrm>
          <a:prstGeom prst="rect">
            <a:avLst/>
          </a:prstGeom>
        </p:spPr>
      </p:pic>
      <p:sp>
        <p:nvSpPr>
          <p:cNvPr id="8" name="Text Placeholder 7">
            <a:extLst>
              <a:ext uri="{FF2B5EF4-FFF2-40B4-BE49-F238E27FC236}">
                <a16:creationId xmlns:a16="http://schemas.microsoft.com/office/drawing/2014/main" id="{1C312CC6-040B-4799-A0C5-746AB65D25E2}"/>
              </a:ext>
            </a:extLst>
          </p:cNvPr>
          <p:cNvSpPr>
            <a:spLocks noGrp="1"/>
          </p:cNvSpPr>
          <p:nvPr>
            <p:ph type="body" sz="quarter" idx="10" hasCustomPrompt="1"/>
          </p:nvPr>
        </p:nvSpPr>
        <p:spPr>
          <a:xfrm>
            <a:off x="1665178" y="2313374"/>
            <a:ext cx="8644447" cy="1278317"/>
          </a:xfrm>
          <a:prstGeom prst="rect">
            <a:avLst/>
          </a:prstGeom>
        </p:spPr>
        <p:txBody>
          <a:bodyPr/>
          <a:lstStyle>
            <a:lvl1pPr algn="ctr">
              <a:defRPr sz="3627" b="1">
                <a:solidFill>
                  <a:schemeClr val="bg1"/>
                </a:solidFill>
                <a:latin typeface="Roboto Slab" pitchFamily="2" charset="0"/>
                <a:ea typeface="Roboto Slab" pitchFamily="2" charset="0"/>
              </a:defRPr>
            </a:lvl1pPr>
            <a:lvl2pPr>
              <a:defRPr sz="4897">
                <a:latin typeface="Roboto Slab" pitchFamily="2" charset="0"/>
                <a:ea typeface="Roboto Slab" pitchFamily="2" charset="0"/>
              </a:defRPr>
            </a:lvl2pPr>
            <a:lvl3pPr>
              <a:defRPr sz="4897">
                <a:latin typeface="Roboto Slab" pitchFamily="2" charset="0"/>
                <a:ea typeface="Roboto Slab" pitchFamily="2" charset="0"/>
              </a:defRPr>
            </a:lvl3pPr>
            <a:lvl4pPr>
              <a:defRPr sz="4897">
                <a:latin typeface="Roboto Slab" pitchFamily="2" charset="0"/>
                <a:ea typeface="Roboto Slab" pitchFamily="2" charset="0"/>
              </a:defRPr>
            </a:lvl4pPr>
            <a:lvl5pPr>
              <a:defRPr sz="4897">
                <a:latin typeface="Roboto Slab" pitchFamily="2" charset="0"/>
                <a:ea typeface="Roboto Slab" pitchFamily="2" charset="0"/>
              </a:defRPr>
            </a:lvl5pPr>
          </a:lstStyle>
          <a:p>
            <a:pPr lvl="0"/>
            <a:r>
              <a:rPr lang="en-US" dirty="0"/>
              <a:t>TITLE OF YOUR </a:t>
            </a:r>
          </a:p>
          <a:p>
            <a:pPr lvl="0"/>
            <a:r>
              <a:rPr lang="en-US" dirty="0"/>
              <a:t>PRESENTATION</a:t>
            </a:r>
          </a:p>
        </p:txBody>
      </p:sp>
      <p:sp>
        <p:nvSpPr>
          <p:cNvPr id="10" name="Text Placeholder 9">
            <a:extLst>
              <a:ext uri="{FF2B5EF4-FFF2-40B4-BE49-F238E27FC236}">
                <a16:creationId xmlns:a16="http://schemas.microsoft.com/office/drawing/2014/main" id="{B30F6994-9E7D-4E39-AB1E-C0C614579AFC}"/>
              </a:ext>
            </a:extLst>
          </p:cNvPr>
          <p:cNvSpPr>
            <a:spLocks noGrp="1"/>
          </p:cNvSpPr>
          <p:nvPr>
            <p:ph type="body" sz="quarter" idx="11" hasCustomPrompt="1"/>
          </p:nvPr>
        </p:nvSpPr>
        <p:spPr>
          <a:xfrm>
            <a:off x="2577406" y="4697263"/>
            <a:ext cx="6993748" cy="1278317"/>
          </a:xfrm>
          <a:prstGeom prst="rect">
            <a:avLst/>
          </a:prstGeom>
        </p:spPr>
        <p:txBody>
          <a:bodyPr/>
          <a:lstStyle>
            <a:lvl1pPr algn="ctr">
              <a:defRPr>
                <a:solidFill>
                  <a:schemeClr val="bg1"/>
                </a:solidFill>
                <a:latin typeface="Roboto" panose="02000000000000000000" pitchFamily="2" charset="0"/>
                <a:ea typeface="Roboto" panose="02000000000000000000" pitchFamily="2" charset="0"/>
              </a:defRPr>
            </a:lvl1pPr>
            <a:lvl2pPr>
              <a:defRPr>
                <a:solidFill>
                  <a:schemeClr val="bg1"/>
                </a:solidFill>
                <a:latin typeface="Roboto" panose="02000000000000000000" pitchFamily="2" charset="0"/>
                <a:ea typeface="Roboto" panose="02000000000000000000" pitchFamily="2" charset="0"/>
              </a:defRPr>
            </a:lvl2pPr>
            <a:lvl3pPr>
              <a:defRPr>
                <a:solidFill>
                  <a:schemeClr val="bg1"/>
                </a:solidFill>
                <a:latin typeface="Roboto" panose="02000000000000000000" pitchFamily="2" charset="0"/>
                <a:ea typeface="Roboto" panose="02000000000000000000" pitchFamily="2" charset="0"/>
              </a:defRPr>
            </a:lvl3pPr>
            <a:lvl4pPr>
              <a:defRPr>
                <a:solidFill>
                  <a:schemeClr val="bg1"/>
                </a:solidFill>
                <a:latin typeface="Roboto" panose="02000000000000000000" pitchFamily="2" charset="0"/>
                <a:ea typeface="Roboto" panose="02000000000000000000" pitchFamily="2" charset="0"/>
              </a:defRPr>
            </a:lvl4pPr>
            <a:lvl5pPr>
              <a:defRPr>
                <a:solidFill>
                  <a:schemeClr val="bg1"/>
                </a:solidFill>
                <a:latin typeface="Roboto" panose="02000000000000000000" pitchFamily="2" charset="0"/>
                <a:ea typeface="Roboto" panose="02000000000000000000" pitchFamily="2" charset="0"/>
              </a:defRPr>
            </a:lvl5pPr>
          </a:lstStyle>
          <a:p>
            <a:pPr lvl="0"/>
            <a:r>
              <a:rPr lang="en-US" dirty="0"/>
              <a:t>This is the subtitle or the extra information</a:t>
            </a:r>
          </a:p>
          <a:p>
            <a:pPr lvl="0"/>
            <a:r>
              <a:rPr lang="en-US" dirty="0"/>
              <a:t>like name or contact</a:t>
            </a:r>
          </a:p>
        </p:txBody>
      </p:sp>
    </p:spTree>
    <p:extLst>
      <p:ext uri="{BB962C8B-B14F-4D97-AF65-F5344CB8AC3E}">
        <p14:creationId xmlns:p14="http://schemas.microsoft.com/office/powerpoint/2010/main" val="41184765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4FF64-D708-46C3-9EC4-A5173A5DE93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9E771542-AEA5-45FA-B490-4C2638740FD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92A8C596-D87D-4145-AFAA-C0939FCBE4DC}"/>
              </a:ext>
            </a:extLst>
          </p:cNvPr>
          <p:cNvSpPr>
            <a:spLocks noGrp="1"/>
          </p:cNvSpPr>
          <p:nvPr>
            <p:ph type="dt" sz="half" idx="10"/>
          </p:nvPr>
        </p:nvSpPr>
        <p:spPr/>
        <p:txBody>
          <a:bodyPr/>
          <a:lstStyle/>
          <a:p>
            <a:fld id="{8BABB1C0-916D-4E9F-839D-78615F898650}" type="datetimeFigureOut">
              <a:rPr lang="en-IN" smtClean="0"/>
              <a:t>01-08-2022</a:t>
            </a:fld>
            <a:endParaRPr lang="en-IN"/>
          </a:p>
        </p:txBody>
      </p:sp>
      <p:sp>
        <p:nvSpPr>
          <p:cNvPr id="5" name="Footer Placeholder 4">
            <a:extLst>
              <a:ext uri="{FF2B5EF4-FFF2-40B4-BE49-F238E27FC236}">
                <a16:creationId xmlns:a16="http://schemas.microsoft.com/office/drawing/2014/main" id="{F4A890C7-D448-457E-BF0F-8ED3D6DC32EB}"/>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AF78A90D-3558-4A5B-B62A-AFD4E5C904C9}"/>
              </a:ext>
            </a:extLst>
          </p:cNvPr>
          <p:cNvSpPr>
            <a:spLocks noGrp="1"/>
          </p:cNvSpPr>
          <p:nvPr>
            <p:ph type="sldNum" sz="quarter" idx="12"/>
          </p:nvPr>
        </p:nvSpPr>
        <p:spPr/>
        <p:txBody>
          <a:bodyPr/>
          <a:lstStyle/>
          <a:p>
            <a:fld id="{EB2154E7-86C7-4264-9413-34A9FF15186C}" type="slidenum">
              <a:rPr lang="en-IN" smtClean="0"/>
              <a:t>‹#›</a:t>
            </a:fld>
            <a:endParaRPr lang="en-IN"/>
          </a:p>
        </p:txBody>
      </p:sp>
    </p:spTree>
    <p:extLst>
      <p:ext uri="{BB962C8B-B14F-4D97-AF65-F5344CB8AC3E}">
        <p14:creationId xmlns:p14="http://schemas.microsoft.com/office/powerpoint/2010/main" val="34485832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4C3CE-B8F6-4762-B8AB-6A5493928C6E}"/>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57105ED0-FB07-4852-8454-6E20EF1C588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59F89611-EC7B-414F-92BC-6BC7CD52EE46}"/>
              </a:ext>
            </a:extLst>
          </p:cNvPr>
          <p:cNvSpPr>
            <a:spLocks noGrp="1"/>
          </p:cNvSpPr>
          <p:nvPr>
            <p:ph type="dt" sz="half" idx="10"/>
          </p:nvPr>
        </p:nvSpPr>
        <p:spPr/>
        <p:txBody>
          <a:bodyPr/>
          <a:lstStyle/>
          <a:p>
            <a:fld id="{8BABB1C0-916D-4E9F-839D-78615F898650}" type="datetimeFigureOut">
              <a:rPr lang="en-IN" smtClean="0"/>
              <a:t>01-08-2022</a:t>
            </a:fld>
            <a:endParaRPr lang="en-IN"/>
          </a:p>
        </p:txBody>
      </p:sp>
      <p:sp>
        <p:nvSpPr>
          <p:cNvPr id="5" name="Footer Placeholder 4">
            <a:extLst>
              <a:ext uri="{FF2B5EF4-FFF2-40B4-BE49-F238E27FC236}">
                <a16:creationId xmlns:a16="http://schemas.microsoft.com/office/drawing/2014/main" id="{A6257644-B7C8-4F92-8CF2-CCF0A08EE8E8}"/>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C72CF9AE-79D1-4769-82A7-4A4ED2955509}"/>
              </a:ext>
            </a:extLst>
          </p:cNvPr>
          <p:cNvSpPr>
            <a:spLocks noGrp="1"/>
          </p:cNvSpPr>
          <p:nvPr>
            <p:ph type="sldNum" sz="quarter" idx="12"/>
          </p:nvPr>
        </p:nvSpPr>
        <p:spPr/>
        <p:txBody>
          <a:bodyPr/>
          <a:lstStyle/>
          <a:p>
            <a:fld id="{EB2154E7-86C7-4264-9413-34A9FF15186C}" type="slidenum">
              <a:rPr lang="en-IN" smtClean="0"/>
              <a:t>‹#›</a:t>
            </a:fld>
            <a:endParaRPr lang="en-IN"/>
          </a:p>
        </p:txBody>
      </p:sp>
    </p:spTree>
    <p:extLst>
      <p:ext uri="{BB962C8B-B14F-4D97-AF65-F5344CB8AC3E}">
        <p14:creationId xmlns:p14="http://schemas.microsoft.com/office/powerpoint/2010/main" val="23482272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A5A920-A102-45BC-AC22-1C639CEF7F4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77308C15-907B-46DC-AEC1-BE7CCDBF9AA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A2F873F-F0F5-4CA4-8EED-032E7D65CD89}"/>
              </a:ext>
            </a:extLst>
          </p:cNvPr>
          <p:cNvSpPr>
            <a:spLocks noGrp="1"/>
          </p:cNvSpPr>
          <p:nvPr>
            <p:ph type="dt" sz="half" idx="10"/>
          </p:nvPr>
        </p:nvSpPr>
        <p:spPr/>
        <p:txBody>
          <a:bodyPr/>
          <a:lstStyle/>
          <a:p>
            <a:fld id="{8BABB1C0-916D-4E9F-839D-78615F898650}" type="datetimeFigureOut">
              <a:rPr lang="en-IN" smtClean="0"/>
              <a:t>01-08-2022</a:t>
            </a:fld>
            <a:endParaRPr lang="en-IN"/>
          </a:p>
        </p:txBody>
      </p:sp>
      <p:sp>
        <p:nvSpPr>
          <p:cNvPr id="5" name="Footer Placeholder 4">
            <a:extLst>
              <a:ext uri="{FF2B5EF4-FFF2-40B4-BE49-F238E27FC236}">
                <a16:creationId xmlns:a16="http://schemas.microsoft.com/office/drawing/2014/main" id="{CEFF656F-E605-4CCD-9186-2C9DB2349BC1}"/>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3D4103D1-112C-407B-890B-8EE3BBD194ED}"/>
              </a:ext>
            </a:extLst>
          </p:cNvPr>
          <p:cNvSpPr>
            <a:spLocks noGrp="1"/>
          </p:cNvSpPr>
          <p:nvPr>
            <p:ph type="sldNum" sz="quarter" idx="12"/>
          </p:nvPr>
        </p:nvSpPr>
        <p:spPr/>
        <p:txBody>
          <a:bodyPr/>
          <a:lstStyle/>
          <a:p>
            <a:fld id="{EB2154E7-86C7-4264-9413-34A9FF15186C}" type="slidenum">
              <a:rPr lang="en-IN" smtClean="0"/>
              <a:t>‹#›</a:t>
            </a:fld>
            <a:endParaRPr lang="en-IN"/>
          </a:p>
        </p:txBody>
      </p:sp>
    </p:spTree>
    <p:extLst>
      <p:ext uri="{BB962C8B-B14F-4D97-AF65-F5344CB8AC3E}">
        <p14:creationId xmlns:p14="http://schemas.microsoft.com/office/powerpoint/2010/main" val="30386362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DA1D6-B6DA-49DF-9595-B2717D938332}"/>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216CFBA0-19E9-4189-A9CC-33CD8CBC124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A2AC68FA-0A2B-43D0-888B-A18FE219B08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802E3BFE-9056-409A-AA38-C13F5DA9392E}"/>
              </a:ext>
            </a:extLst>
          </p:cNvPr>
          <p:cNvSpPr>
            <a:spLocks noGrp="1"/>
          </p:cNvSpPr>
          <p:nvPr>
            <p:ph type="dt" sz="half" idx="10"/>
          </p:nvPr>
        </p:nvSpPr>
        <p:spPr/>
        <p:txBody>
          <a:bodyPr/>
          <a:lstStyle/>
          <a:p>
            <a:fld id="{8BABB1C0-916D-4E9F-839D-78615F898650}" type="datetimeFigureOut">
              <a:rPr lang="en-IN" smtClean="0"/>
              <a:t>01-08-2022</a:t>
            </a:fld>
            <a:endParaRPr lang="en-IN"/>
          </a:p>
        </p:txBody>
      </p:sp>
      <p:sp>
        <p:nvSpPr>
          <p:cNvPr id="6" name="Footer Placeholder 5">
            <a:extLst>
              <a:ext uri="{FF2B5EF4-FFF2-40B4-BE49-F238E27FC236}">
                <a16:creationId xmlns:a16="http://schemas.microsoft.com/office/drawing/2014/main" id="{BF256E91-922C-4E96-97C8-43465FF64C57}"/>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53D82CC2-EA11-4DA1-B9D5-A96D05E463C9}"/>
              </a:ext>
            </a:extLst>
          </p:cNvPr>
          <p:cNvSpPr>
            <a:spLocks noGrp="1"/>
          </p:cNvSpPr>
          <p:nvPr>
            <p:ph type="sldNum" sz="quarter" idx="12"/>
          </p:nvPr>
        </p:nvSpPr>
        <p:spPr/>
        <p:txBody>
          <a:bodyPr/>
          <a:lstStyle/>
          <a:p>
            <a:fld id="{EB2154E7-86C7-4264-9413-34A9FF15186C}" type="slidenum">
              <a:rPr lang="en-IN" smtClean="0"/>
              <a:t>‹#›</a:t>
            </a:fld>
            <a:endParaRPr lang="en-IN"/>
          </a:p>
        </p:txBody>
      </p:sp>
    </p:spTree>
    <p:extLst>
      <p:ext uri="{BB962C8B-B14F-4D97-AF65-F5344CB8AC3E}">
        <p14:creationId xmlns:p14="http://schemas.microsoft.com/office/powerpoint/2010/main" val="39828495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A67FA-BD10-4B72-9508-BB982AF0DFE0}"/>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90D6C6A2-C636-4AF5-A50C-F0746112A52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D0AE9B4-42D3-4E65-90D9-6C032A5AEF8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61DB53F1-8DCE-4E96-B7AB-B08866C5AAB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78C8857-014D-4FB0-A9D4-E46CA5A2332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39568EEA-1977-41A5-908F-7FD949FD21D5}"/>
              </a:ext>
            </a:extLst>
          </p:cNvPr>
          <p:cNvSpPr>
            <a:spLocks noGrp="1"/>
          </p:cNvSpPr>
          <p:nvPr>
            <p:ph type="dt" sz="half" idx="10"/>
          </p:nvPr>
        </p:nvSpPr>
        <p:spPr/>
        <p:txBody>
          <a:bodyPr/>
          <a:lstStyle/>
          <a:p>
            <a:fld id="{8BABB1C0-916D-4E9F-839D-78615F898650}" type="datetimeFigureOut">
              <a:rPr lang="en-IN" smtClean="0"/>
              <a:t>01-08-2022</a:t>
            </a:fld>
            <a:endParaRPr lang="en-IN"/>
          </a:p>
        </p:txBody>
      </p:sp>
      <p:sp>
        <p:nvSpPr>
          <p:cNvPr id="8" name="Footer Placeholder 7">
            <a:extLst>
              <a:ext uri="{FF2B5EF4-FFF2-40B4-BE49-F238E27FC236}">
                <a16:creationId xmlns:a16="http://schemas.microsoft.com/office/drawing/2014/main" id="{A34DEF72-8437-4EC5-B02F-B8AF84C0C656}"/>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BC48159C-3B46-4B8B-ADE1-3614ABA88A99}"/>
              </a:ext>
            </a:extLst>
          </p:cNvPr>
          <p:cNvSpPr>
            <a:spLocks noGrp="1"/>
          </p:cNvSpPr>
          <p:nvPr>
            <p:ph type="sldNum" sz="quarter" idx="12"/>
          </p:nvPr>
        </p:nvSpPr>
        <p:spPr/>
        <p:txBody>
          <a:bodyPr/>
          <a:lstStyle/>
          <a:p>
            <a:fld id="{EB2154E7-86C7-4264-9413-34A9FF15186C}" type="slidenum">
              <a:rPr lang="en-IN" smtClean="0"/>
              <a:t>‹#›</a:t>
            </a:fld>
            <a:endParaRPr lang="en-IN"/>
          </a:p>
        </p:txBody>
      </p:sp>
    </p:spTree>
    <p:extLst>
      <p:ext uri="{BB962C8B-B14F-4D97-AF65-F5344CB8AC3E}">
        <p14:creationId xmlns:p14="http://schemas.microsoft.com/office/powerpoint/2010/main" val="27375345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7D9C3-649C-4E3A-9B73-E65ECFE52570}"/>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C1328B46-F7F1-49D1-831B-0BD99F3665D1}"/>
              </a:ext>
            </a:extLst>
          </p:cNvPr>
          <p:cNvSpPr>
            <a:spLocks noGrp="1"/>
          </p:cNvSpPr>
          <p:nvPr>
            <p:ph type="dt" sz="half" idx="10"/>
          </p:nvPr>
        </p:nvSpPr>
        <p:spPr/>
        <p:txBody>
          <a:bodyPr/>
          <a:lstStyle/>
          <a:p>
            <a:fld id="{8BABB1C0-916D-4E9F-839D-78615F898650}" type="datetimeFigureOut">
              <a:rPr lang="en-IN" smtClean="0"/>
              <a:t>01-08-2022</a:t>
            </a:fld>
            <a:endParaRPr lang="en-IN"/>
          </a:p>
        </p:txBody>
      </p:sp>
      <p:sp>
        <p:nvSpPr>
          <p:cNvPr id="4" name="Footer Placeholder 3">
            <a:extLst>
              <a:ext uri="{FF2B5EF4-FFF2-40B4-BE49-F238E27FC236}">
                <a16:creationId xmlns:a16="http://schemas.microsoft.com/office/drawing/2014/main" id="{C9CAF209-1CF9-4DA7-8431-A255562227F3}"/>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BFBE1C84-2134-49E1-B383-1BE4B7C25F31}"/>
              </a:ext>
            </a:extLst>
          </p:cNvPr>
          <p:cNvSpPr>
            <a:spLocks noGrp="1"/>
          </p:cNvSpPr>
          <p:nvPr>
            <p:ph type="sldNum" sz="quarter" idx="12"/>
          </p:nvPr>
        </p:nvSpPr>
        <p:spPr/>
        <p:txBody>
          <a:bodyPr/>
          <a:lstStyle/>
          <a:p>
            <a:fld id="{EB2154E7-86C7-4264-9413-34A9FF15186C}" type="slidenum">
              <a:rPr lang="en-IN" smtClean="0"/>
              <a:t>‹#›</a:t>
            </a:fld>
            <a:endParaRPr lang="en-IN"/>
          </a:p>
        </p:txBody>
      </p:sp>
    </p:spTree>
    <p:extLst>
      <p:ext uri="{BB962C8B-B14F-4D97-AF65-F5344CB8AC3E}">
        <p14:creationId xmlns:p14="http://schemas.microsoft.com/office/powerpoint/2010/main" val="20223127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EC56D79-5A89-4735-9774-A715DE2A740C}"/>
              </a:ext>
            </a:extLst>
          </p:cNvPr>
          <p:cNvSpPr>
            <a:spLocks noGrp="1"/>
          </p:cNvSpPr>
          <p:nvPr>
            <p:ph type="dt" sz="half" idx="10"/>
          </p:nvPr>
        </p:nvSpPr>
        <p:spPr/>
        <p:txBody>
          <a:bodyPr/>
          <a:lstStyle/>
          <a:p>
            <a:fld id="{8BABB1C0-916D-4E9F-839D-78615F898650}" type="datetimeFigureOut">
              <a:rPr lang="en-IN" smtClean="0"/>
              <a:t>01-08-2022</a:t>
            </a:fld>
            <a:endParaRPr lang="en-IN"/>
          </a:p>
        </p:txBody>
      </p:sp>
      <p:sp>
        <p:nvSpPr>
          <p:cNvPr id="3" name="Footer Placeholder 2">
            <a:extLst>
              <a:ext uri="{FF2B5EF4-FFF2-40B4-BE49-F238E27FC236}">
                <a16:creationId xmlns:a16="http://schemas.microsoft.com/office/drawing/2014/main" id="{3E141568-2C69-4863-851E-99062860112B}"/>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3C0D7133-A333-48A7-BD38-4FBBEFB1C457}"/>
              </a:ext>
            </a:extLst>
          </p:cNvPr>
          <p:cNvSpPr>
            <a:spLocks noGrp="1"/>
          </p:cNvSpPr>
          <p:nvPr>
            <p:ph type="sldNum" sz="quarter" idx="12"/>
          </p:nvPr>
        </p:nvSpPr>
        <p:spPr/>
        <p:txBody>
          <a:bodyPr/>
          <a:lstStyle/>
          <a:p>
            <a:fld id="{EB2154E7-86C7-4264-9413-34A9FF15186C}" type="slidenum">
              <a:rPr lang="en-IN" smtClean="0"/>
              <a:t>‹#›</a:t>
            </a:fld>
            <a:endParaRPr lang="en-IN"/>
          </a:p>
        </p:txBody>
      </p:sp>
    </p:spTree>
    <p:extLst>
      <p:ext uri="{BB962C8B-B14F-4D97-AF65-F5344CB8AC3E}">
        <p14:creationId xmlns:p14="http://schemas.microsoft.com/office/powerpoint/2010/main" val="28455036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27726-4FC5-0388-B8D8-D72E7381BAE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6AA80DB-AE13-5900-8E29-496CD7773DF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A71277-8EBF-494E-62EF-FEF5229681E5}"/>
              </a:ext>
            </a:extLst>
          </p:cNvPr>
          <p:cNvSpPr>
            <a:spLocks noGrp="1"/>
          </p:cNvSpPr>
          <p:nvPr>
            <p:ph type="dt" sz="half" idx="10"/>
          </p:nvPr>
        </p:nvSpPr>
        <p:spPr/>
        <p:txBody>
          <a:bodyPr/>
          <a:lstStyle/>
          <a:p>
            <a:fld id="{74FAE5D4-CF43-4B4E-932E-2654572AC0E3}" type="datetimeFigureOut">
              <a:rPr lang="en-US" smtClean="0"/>
              <a:t>8/1/2022</a:t>
            </a:fld>
            <a:endParaRPr lang="en-US"/>
          </a:p>
        </p:txBody>
      </p:sp>
      <p:sp>
        <p:nvSpPr>
          <p:cNvPr id="5" name="Footer Placeholder 4">
            <a:extLst>
              <a:ext uri="{FF2B5EF4-FFF2-40B4-BE49-F238E27FC236}">
                <a16:creationId xmlns:a16="http://schemas.microsoft.com/office/drawing/2014/main" id="{9220B3AA-5BF3-29FC-3829-E960E3F7A0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DBBECA-02BF-0623-A3EB-E4A4ABAE3CDD}"/>
              </a:ext>
            </a:extLst>
          </p:cNvPr>
          <p:cNvSpPr>
            <a:spLocks noGrp="1"/>
          </p:cNvSpPr>
          <p:nvPr>
            <p:ph type="sldNum" sz="quarter" idx="12"/>
          </p:nvPr>
        </p:nvSpPr>
        <p:spPr/>
        <p:txBody>
          <a:bodyPr/>
          <a:lstStyle/>
          <a:p>
            <a:fld id="{FA22A800-AB5C-4778-B231-8B1DB3432A49}" type="slidenum">
              <a:rPr lang="en-US" smtClean="0"/>
              <a:t>‹#›</a:t>
            </a:fld>
            <a:endParaRPr lang="en-US"/>
          </a:p>
        </p:txBody>
      </p:sp>
    </p:spTree>
    <p:extLst>
      <p:ext uri="{BB962C8B-B14F-4D97-AF65-F5344CB8AC3E}">
        <p14:creationId xmlns:p14="http://schemas.microsoft.com/office/powerpoint/2010/main" val="26261209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FEA83-2CE3-4DE7-8948-E0603C1A1AD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003FE7E6-59F9-4E9B-9F69-3133AC99D84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DC2559A0-677D-4213-A139-C1F04B7A6B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AD00751-B6C8-4944-9E85-0F5A1AF58459}"/>
              </a:ext>
            </a:extLst>
          </p:cNvPr>
          <p:cNvSpPr>
            <a:spLocks noGrp="1"/>
          </p:cNvSpPr>
          <p:nvPr>
            <p:ph type="dt" sz="half" idx="10"/>
          </p:nvPr>
        </p:nvSpPr>
        <p:spPr/>
        <p:txBody>
          <a:bodyPr/>
          <a:lstStyle/>
          <a:p>
            <a:fld id="{8BABB1C0-916D-4E9F-839D-78615F898650}" type="datetimeFigureOut">
              <a:rPr lang="en-IN" smtClean="0"/>
              <a:t>01-08-2022</a:t>
            </a:fld>
            <a:endParaRPr lang="en-IN"/>
          </a:p>
        </p:txBody>
      </p:sp>
      <p:sp>
        <p:nvSpPr>
          <p:cNvPr id="6" name="Footer Placeholder 5">
            <a:extLst>
              <a:ext uri="{FF2B5EF4-FFF2-40B4-BE49-F238E27FC236}">
                <a16:creationId xmlns:a16="http://schemas.microsoft.com/office/drawing/2014/main" id="{5332A927-84E4-4941-AB07-FCAD4B0601B1}"/>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487F7ECE-6FB5-458F-94F1-A1DB16798FD9}"/>
              </a:ext>
            </a:extLst>
          </p:cNvPr>
          <p:cNvSpPr>
            <a:spLocks noGrp="1"/>
          </p:cNvSpPr>
          <p:nvPr>
            <p:ph type="sldNum" sz="quarter" idx="12"/>
          </p:nvPr>
        </p:nvSpPr>
        <p:spPr/>
        <p:txBody>
          <a:bodyPr/>
          <a:lstStyle/>
          <a:p>
            <a:fld id="{EB2154E7-86C7-4264-9413-34A9FF15186C}" type="slidenum">
              <a:rPr lang="en-IN" smtClean="0"/>
              <a:t>‹#›</a:t>
            </a:fld>
            <a:endParaRPr lang="en-IN"/>
          </a:p>
        </p:txBody>
      </p:sp>
    </p:spTree>
    <p:extLst>
      <p:ext uri="{BB962C8B-B14F-4D97-AF65-F5344CB8AC3E}">
        <p14:creationId xmlns:p14="http://schemas.microsoft.com/office/powerpoint/2010/main" val="19288182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D5E08-52CF-4119-8EBA-70C32699D4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27C77CD2-98B3-4FF4-8EEF-DCD0D93F679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27EB8F25-D445-4F70-A58E-773AE06F9A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896D8D3-21FA-4CF1-BC53-9A7B7E549DFF}"/>
              </a:ext>
            </a:extLst>
          </p:cNvPr>
          <p:cNvSpPr>
            <a:spLocks noGrp="1"/>
          </p:cNvSpPr>
          <p:nvPr>
            <p:ph type="dt" sz="half" idx="10"/>
          </p:nvPr>
        </p:nvSpPr>
        <p:spPr/>
        <p:txBody>
          <a:bodyPr/>
          <a:lstStyle/>
          <a:p>
            <a:fld id="{8BABB1C0-916D-4E9F-839D-78615F898650}" type="datetimeFigureOut">
              <a:rPr lang="en-IN" smtClean="0"/>
              <a:t>01-08-2022</a:t>
            </a:fld>
            <a:endParaRPr lang="en-IN"/>
          </a:p>
        </p:txBody>
      </p:sp>
      <p:sp>
        <p:nvSpPr>
          <p:cNvPr id="6" name="Footer Placeholder 5">
            <a:extLst>
              <a:ext uri="{FF2B5EF4-FFF2-40B4-BE49-F238E27FC236}">
                <a16:creationId xmlns:a16="http://schemas.microsoft.com/office/drawing/2014/main" id="{F76748E8-C1CF-4FB3-8BA8-DA4761D78F29}"/>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73551F34-4F16-4381-B366-3CE584F1B80E}"/>
              </a:ext>
            </a:extLst>
          </p:cNvPr>
          <p:cNvSpPr>
            <a:spLocks noGrp="1"/>
          </p:cNvSpPr>
          <p:nvPr>
            <p:ph type="sldNum" sz="quarter" idx="12"/>
          </p:nvPr>
        </p:nvSpPr>
        <p:spPr/>
        <p:txBody>
          <a:bodyPr/>
          <a:lstStyle/>
          <a:p>
            <a:fld id="{EB2154E7-86C7-4264-9413-34A9FF15186C}" type="slidenum">
              <a:rPr lang="en-IN" smtClean="0"/>
              <a:t>‹#›</a:t>
            </a:fld>
            <a:endParaRPr lang="en-IN"/>
          </a:p>
        </p:txBody>
      </p:sp>
    </p:spTree>
    <p:extLst>
      <p:ext uri="{BB962C8B-B14F-4D97-AF65-F5344CB8AC3E}">
        <p14:creationId xmlns:p14="http://schemas.microsoft.com/office/powerpoint/2010/main" val="4637117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E3F5C-5D14-47A8-BCBF-84C75477EECF}"/>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8BA3AC08-A8D9-4271-A9D9-7900C760B54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BE6475EA-DC66-419E-9ACD-E0269277A9D5}"/>
              </a:ext>
            </a:extLst>
          </p:cNvPr>
          <p:cNvSpPr>
            <a:spLocks noGrp="1"/>
          </p:cNvSpPr>
          <p:nvPr>
            <p:ph type="dt" sz="half" idx="10"/>
          </p:nvPr>
        </p:nvSpPr>
        <p:spPr/>
        <p:txBody>
          <a:bodyPr/>
          <a:lstStyle/>
          <a:p>
            <a:fld id="{8BABB1C0-916D-4E9F-839D-78615F898650}" type="datetimeFigureOut">
              <a:rPr lang="en-IN" smtClean="0"/>
              <a:t>01-08-2022</a:t>
            </a:fld>
            <a:endParaRPr lang="en-IN"/>
          </a:p>
        </p:txBody>
      </p:sp>
      <p:sp>
        <p:nvSpPr>
          <p:cNvPr id="5" name="Footer Placeholder 4">
            <a:extLst>
              <a:ext uri="{FF2B5EF4-FFF2-40B4-BE49-F238E27FC236}">
                <a16:creationId xmlns:a16="http://schemas.microsoft.com/office/drawing/2014/main" id="{DE31ED0A-5F96-4ACF-8F64-0747F1E61EDC}"/>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3682C241-3A22-4163-A0AA-A92D5E5002B8}"/>
              </a:ext>
            </a:extLst>
          </p:cNvPr>
          <p:cNvSpPr>
            <a:spLocks noGrp="1"/>
          </p:cNvSpPr>
          <p:nvPr>
            <p:ph type="sldNum" sz="quarter" idx="12"/>
          </p:nvPr>
        </p:nvSpPr>
        <p:spPr/>
        <p:txBody>
          <a:bodyPr/>
          <a:lstStyle/>
          <a:p>
            <a:fld id="{EB2154E7-86C7-4264-9413-34A9FF15186C}" type="slidenum">
              <a:rPr lang="en-IN" smtClean="0"/>
              <a:t>‹#›</a:t>
            </a:fld>
            <a:endParaRPr lang="en-IN"/>
          </a:p>
        </p:txBody>
      </p:sp>
    </p:spTree>
    <p:extLst>
      <p:ext uri="{BB962C8B-B14F-4D97-AF65-F5344CB8AC3E}">
        <p14:creationId xmlns:p14="http://schemas.microsoft.com/office/powerpoint/2010/main" val="33181139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7C920F5-D745-41A7-8C82-3E10BFB04FD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46CA6572-A4D2-4B75-B36D-F4DCF8676BC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2768B93D-F1E9-4A07-A0C7-FBC306503D5D}"/>
              </a:ext>
            </a:extLst>
          </p:cNvPr>
          <p:cNvSpPr>
            <a:spLocks noGrp="1"/>
          </p:cNvSpPr>
          <p:nvPr>
            <p:ph type="dt" sz="half" idx="10"/>
          </p:nvPr>
        </p:nvSpPr>
        <p:spPr/>
        <p:txBody>
          <a:bodyPr/>
          <a:lstStyle/>
          <a:p>
            <a:fld id="{8BABB1C0-916D-4E9F-839D-78615F898650}" type="datetimeFigureOut">
              <a:rPr lang="en-IN" smtClean="0"/>
              <a:t>01-08-2022</a:t>
            </a:fld>
            <a:endParaRPr lang="en-IN"/>
          </a:p>
        </p:txBody>
      </p:sp>
      <p:sp>
        <p:nvSpPr>
          <p:cNvPr id="5" name="Footer Placeholder 4">
            <a:extLst>
              <a:ext uri="{FF2B5EF4-FFF2-40B4-BE49-F238E27FC236}">
                <a16:creationId xmlns:a16="http://schemas.microsoft.com/office/drawing/2014/main" id="{C45222B1-741C-46CF-A58D-C002E63B76B0}"/>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E17A4F7A-0C80-4E13-849D-4F2C97C80687}"/>
              </a:ext>
            </a:extLst>
          </p:cNvPr>
          <p:cNvSpPr>
            <a:spLocks noGrp="1"/>
          </p:cNvSpPr>
          <p:nvPr>
            <p:ph type="sldNum" sz="quarter" idx="12"/>
          </p:nvPr>
        </p:nvSpPr>
        <p:spPr/>
        <p:txBody>
          <a:bodyPr/>
          <a:lstStyle/>
          <a:p>
            <a:fld id="{EB2154E7-86C7-4264-9413-34A9FF15186C}" type="slidenum">
              <a:rPr lang="en-IN" smtClean="0"/>
              <a:t>‹#›</a:t>
            </a:fld>
            <a:endParaRPr lang="en-IN"/>
          </a:p>
        </p:txBody>
      </p:sp>
    </p:spTree>
    <p:extLst>
      <p:ext uri="{BB962C8B-B14F-4D97-AF65-F5344CB8AC3E}">
        <p14:creationId xmlns:p14="http://schemas.microsoft.com/office/powerpoint/2010/main" val="11717887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5163A-FFD7-90BE-34B9-A7C7A661A0E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94DE358-4930-EF9B-FBCB-C6E54DAD018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5E7A154-51AC-072F-3FE3-6643D275AC38}"/>
              </a:ext>
            </a:extLst>
          </p:cNvPr>
          <p:cNvSpPr>
            <a:spLocks noGrp="1"/>
          </p:cNvSpPr>
          <p:nvPr>
            <p:ph type="dt" sz="half" idx="10"/>
          </p:nvPr>
        </p:nvSpPr>
        <p:spPr/>
        <p:txBody>
          <a:bodyPr/>
          <a:lstStyle/>
          <a:p>
            <a:fld id="{74FAE5D4-CF43-4B4E-932E-2654572AC0E3}" type="datetimeFigureOut">
              <a:rPr lang="en-US" smtClean="0"/>
              <a:t>8/1/2022</a:t>
            </a:fld>
            <a:endParaRPr lang="en-US"/>
          </a:p>
        </p:txBody>
      </p:sp>
      <p:sp>
        <p:nvSpPr>
          <p:cNvPr id="5" name="Footer Placeholder 4">
            <a:extLst>
              <a:ext uri="{FF2B5EF4-FFF2-40B4-BE49-F238E27FC236}">
                <a16:creationId xmlns:a16="http://schemas.microsoft.com/office/drawing/2014/main" id="{72E55B0C-2DB8-97E4-F519-97DFABEA93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3ED915-F438-A4DC-1A32-B8EE4471528E}"/>
              </a:ext>
            </a:extLst>
          </p:cNvPr>
          <p:cNvSpPr>
            <a:spLocks noGrp="1"/>
          </p:cNvSpPr>
          <p:nvPr>
            <p:ph type="sldNum" sz="quarter" idx="12"/>
          </p:nvPr>
        </p:nvSpPr>
        <p:spPr/>
        <p:txBody>
          <a:bodyPr/>
          <a:lstStyle/>
          <a:p>
            <a:fld id="{FA22A800-AB5C-4778-B231-8B1DB3432A49}" type="slidenum">
              <a:rPr lang="en-US" smtClean="0"/>
              <a:t>‹#›</a:t>
            </a:fld>
            <a:endParaRPr lang="en-US"/>
          </a:p>
        </p:txBody>
      </p:sp>
    </p:spTree>
    <p:extLst>
      <p:ext uri="{BB962C8B-B14F-4D97-AF65-F5344CB8AC3E}">
        <p14:creationId xmlns:p14="http://schemas.microsoft.com/office/powerpoint/2010/main" val="3695234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B3501-8D5B-2113-2967-67F4D2D7C71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95879E-FAA2-105D-507E-6327C36B63C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260A227-0C96-3592-693B-E74B37F13D6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1997277-2801-5E09-8D43-5049F39EE962}"/>
              </a:ext>
            </a:extLst>
          </p:cNvPr>
          <p:cNvSpPr>
            <a:spLocks noGrp="1"/>
          </p:cNvSpPr>
          <p:nvPr>
            <p:ph type="dt" sz="half" idx="10"/>
          </p:nvPr>
        </p:nvSpPr>
        <p:spPr/>
        <p:txBody>
          <a:bodyPr/>
          <a:lstStyle/>
          <a:p>
            <a:fld id="{74FAE5D4-CF43-4B4E-932E-2654572AC0E3}" type="datetimeFigureOut">
              <a:rPr lang="en-US" smtClean="0"/>
              <a:t>8/1/2022</a:t>
            </a:fld>
            <a:endParaRPr lang="en-US"/>
          </a:p>
        </p:txBody>
      </p:sp>
      <p:sp>
        <p:nvSpPr>
          <p:cNvPr id="6" name="Footer Placeholder 5">
            <a:extLst>
              <a:ext uri="{FF2B5EF4-FFF2-40B4-BE49-F238E27FC236}">
                <a16:creationId xmlns:a16="http://schemas.microsoft.com/office/drawing/2014/main" id="{DC5919BB-7178-C3D2-BAC0-F7208DD227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319F92-614A-DE73-86AB-AF7F4F759E59}"/>
              </a:ext>
            </a:extLst>
          </p:cNvPr>
          <p:cNvSpPr>
            <a:spLocks noGrp="1"/>
          </p:cNvSpPr>
          <p:nvPr>
            <p:ph type="sldNum" sz="quarter" idx="12"/>
          </p:nvPr>
        </p:nvSpPr>
        <p:spPr/>
        <p:txBody>
          <a:bodyPr/>
          <a:lstStyle/>
          <a:p>
            <a:fld id="{FA22A800-AB5C-4778-B231-8B1DB3432A49}" type="slidenum">
              <a:rPr lang="en-US" smtClean="0"/>
              <a:t>‹#›</a:t>
            </a:fld>
            <a:endParaRPr lang="en-US"/>
          </a:p>
        </p:txBody>
      </p:sp>
    </p:spTree>
    <p:extLst>
      <p:ext uri="{BB962C8B-B14F-4D97-AF65-F5344CB8AC3E}">
        <p14:creationId xmlns:p14="http://schemas.microsoft.com/office/powerpoint/2010/main" val="39575155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69764D-CDEE-0434-33E2-459F1C03831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B645EC8-F1F3-65EF-E1AD-A309B51C0D5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66EDE1E-6664-3E77-91FC-5AC8E1C9620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1816059-327B-79CF-43FA-5146893A07F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6DF1ECB-3F44-08A1-55E6-56F6E7DC0F5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AEAC96A-B9DB-CCD6-F410-FD1C4C4FD0F6}"/>
              </a:ext>
            </a:extLst>
          </p:cNvPr>
          <p:cNvSpPr>
            <a:spLocks noGrp="1"/>
          </p:cNvSpPr>
          <p:nvPr>
            <p:ph type="dt" sz="half" idx="10"/>
          </p:nvPr>
        </p:nvSpPr>
        <p:spPr/>
        <p:txBody>
          <a:bodyPr/>
          <a:lstStyle/>
          <a:p>
            <a:fld id="{74FAE5D4-CF43-4B4E-932E-2654572AC0E3}" type="datetimeFigureOut">
              <a:rPr lang="en-US" smtClean="0"/>
              <a:t>8/1/2022</a:t>
            </a:fld>
            <a:endParaRPr lang="en-US"/>
          </a:p>
        </p:txBody>
      </p:sp>
      <p:sp>
        <p:nvSpPr>
          <p:cNvPr id="8" name="Footer Placeholder 7">
            <a:extLst>
              <a:ext uri="{FF2B5EF4-FFF2-40B4-BE49-F238E27FC236}">
                <a16:creationId xmlns:a16="http://schemas.microsoft.com/office/drawing/2014/main" id="{B5EADD41-F190-F28F-CEFA-B5C3C4E1DF5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0384381-74F8-7D42-CA70-A80FEA334EE0}"/>
              </a:ext>
            </a:extLst>
          </p:cNvPr>
          <p:cNvSpPr>
            <a:spLocks noGrp="1"/>
          </p:cNvSpPr>
          <p:nvPr>
            <p:ph type="sldNum" sz="quarter" idx="12"/>
          </p:nvPr>
        </p:nvSpPr>
        <p:spPr/>
        <p:txBody>
          <a:bodyPr/>
          <a:lstStyle/>
          <a:p>
            <a:fld id="{FA22A800-AB5C-4778-B231-8B1DB3432A49}" type="slidenum">
              <a:rPr lang="en-US" smtClean="0"/>
              <a:t>‹#›</a:t>
            </a:fld>
            <a:endParaRPr lang="en-US"/>
          </a:p>
        </p:txBody>
      </p:sp>
    </p:spTree>
    <p:extLst>
      <p:ext uri="{BB962C8B-B14F-4D97-AF65-F5344CB8AC3E}">
        <p14:creationId xmlns:p14="http://schemas.microsoft.com/office/powerpoint/2010/main" val="6327339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DC98B-89EC-AFF4-B034-ED2C46B483D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81B7F2E-663C-CD63-60BB-45896F27EE58}"/>
              </a:ext>
            </a:extLst>
          </p:cNvPr>
          <p:cNvSpPr>
            <a:spLocks noGrp="1"/>
          </p:cNvSpPr>
          <p:nvPr>
            <p:ph type="dt" sz="half" idx="10"/>
          </p:nvPr>
        </p:nvSpPr>
        <p:spPr/>
        <p:txBody>
          <a:bodyPr/>
          <a:lstStyle/>
          <a:p>
            <a:fld id="{74FAE5D4-CF43-4B4E-932E-2654572AC0E3}" type="datetimeFigureOut">
              <a:rPr lang="en-US" smtClean="0"/>
              <a:t>8/1/2022</a:t>
            </a:fld>
            <a:endParaRPr lang="en-US"/>
          </a:p>
        </p:txBody>
      </p:sp>
      <p:sp>
        <p:nvSpPr>
          <p:cNvPr id="4" name="Footer Placeholder 3">
            <a:extLst>
              <a:ext uri="{FF2B5EF4-FFF2-40B4-BE49-F238E27FC236}">
                <a16:creationId xmlns:a16="http://schemas.microsoft.com/office/drawing/2014/main" id="{2FBC0F23-3640-D8CB-6382-813E1C0B648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5D0A687-1CCF-9B28-049B-39FFFFEA8E84}"/>
              </a:ext>
            </a:extLst>
          </p:cNvPr>
          <p:cNvSpPr>
            <a:spLocks noGrp="1"/>
          </p:cNvSpPr>
          <p:nvPr>
            <p:ph type="sldNum" sz="quarter" idx="12"/>
          </p:nvPr>
        </p:nvSpPr>
        <p:spPr/>
        <p:txBody>
          <a:bodyPr/>
          <a:lstStyle/>
          <a:p>
            <a:fld id="{FA22A800-AB5C-4778-B231-8B1DB3432A49}" type="slidenum">
              <a:rPr lang="en-US" smtClean="0"/>
              <a:t>‹#›</a:t>
            </a:fld>
            <a:endParaRPr lang="en-US"/>
          </a:p>
        </p:txBody>
      </p:sp>
    </p:spTree>
    <p:extLst>
      <p:ext uri="{BB962C8B-B14F-4D97-AF65-F5344CB8AC3E}">
        <p14:creationId xmlns:p14="http://schemas.microsoft.com/office/powerpoint/2010/main" val="17984464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9AC3797-CDD6-1AA8-79A0-6F0B11AF61B1}"/>
              </a:ext>
            </a:extLst>
          </p:cNvPr>
          <p:cNvSpPr>
            <a:spLocks noGrp="1"/>
          </p:cNvSpPr>
          <p:nvPr>
            <p:ph type="dt" sz="half" idx="10"/>
          </p:nvPr>
        </p:nvSpPr>
        <p:spPr/>
        <p:txBody>
          <a:bodyPr/>
          <a:lstStyle/>
          <a:p>
            <a:fld id="{74FAE5D4-CF43-4B4E-932E-2654572AC0E3}" type="datetimeFigureOut">
              <a:rPr lang="en-US" smtClean="0"/>
              <a:t>8/1/2022</a:t>
            </a:fld>
            <a:endParaRPr lang="en-US"/>
          </a:p>
        </p:txBody>
      </p:sp>
      <p:sp>
        <p:nvSpPr>
          <p:cNvPr id="3" name="Footer Placeholder 2">
            <a:extLst>
              <a:ext uri="{FF2B5EF4-FFF2-40B4-BE49-F238E27FC236}">
                <a16:creationId xmlns:a16="http://schemas.microsoft.com/office/drawing/2014/main" id="{703E3B4E-F07F-C641-604D-AFC117C368E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FFB8711-191F-C687-6BAA-E856619ED693}"/>
              </a:ext>
            </a:extLst>
          </p:cNvPr>
          <p:cNvSpPr>
            <a:spLocks noGrp="1"/>
          </p:cNvSpPr>
          <p:nvPr>
            <p:ph type="sldNum" sz="quarter" idx="12"/>
          </p:nvPr>
        </p:nvSpPr>
        <p:spPr/>
        <p:txBody>
          <a:bodyPr/>
          <a:lstStyle/>
          <a:p>
            <a:fld id="{FA22A800-AB5C-4778-B231-8B1DB3432A49}" type="slidenum">
              <a:rPr lang="en-US" smtClean="0"/>
              <a:t>‹#›</a:t>
            </a:fld>
            <a:endParaRPr lang="en-US"/>
          </a:p>
        </p:txBody>
      </p:sp>
    </p:spTree>
    <p:extLst>
      <p:ext uri="{BB962C8B-B14F-4D97-AF65-F5344CB8AC3E}">
        <p14:creationId xmlns:p14="http://schemas.microsoft.com/office/powerpoint/2010/main" val="425204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97264-8D31-2840-52B5-747AE9B07B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B25BDB3-97E1-EC87-3B3A-78DAEBB404D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1478DA0-AD76-E87D-BFA0-62039C273E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D8F6DB-43B5-0320-A3C9-4BCFBF73B867}"/>
              </a:ext>
            </a:extLst>
          </p:cNvPr>
          <p:cNvSpPr>
            <a:spLocks noGrp="1"/>
          </p:cNvSpPr>
          <p:nvPr>
            <p:ph type="dt" sz="half" idx="10"/>
          </p:nvPr>
        </p:nvSpPr>
        <p:spPr/>
        <p:txBody>
          <a:bodyPr/>
          <a:lstStyle/>
          <a:p>
            <a:fld id="{74FAE5D4-CF43-4B4E-932E-2654572AC0E3}" type="datetimeFigureOut">
              <a:rPr lang="en-US" smtClean="0"/>
              <a:t>8/1/2022</a:t>
            </a:fld>
            <a:endParaRPr lang="en-US"/>
          </a:p>
        </p:txBody>
      </p:sp>
      <p:sp>
        <p:nvSpPr>
          <p:cNvPr id="6" name="Footer Placeholder 5">
            <a:extLst>
              <a:ext uri="{FF2B5EF4-FFF2-40B4-BE49-F238E27FC236}">
                <a16:creationId xmlns:a16="http://schemas.microsoft.com/office/drawing/2014/main" id="{ABF0A0B9-F119-6554-F817-C6BB6ECF72E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87F524-659F-DEAB-63D3-3E3141FC11F5}"/>
              </a:ext>
            </a:extLst>
          </p:cNvPr>
          <p:cNvSpPr>
            <a:spLocks noGrp="1"/>
          </p:cNvSpPr>
          <p:nvPr>
            <p:ph type="sldNum" sz="quarter" idx="12"/>
          </p:nvPr>
        </p:nvSpPr>
        <p:spPr/>
        <p:txBody>
          <a:bodyPr/>
          <a:lstStyle/>
          <a:p>
            <a:fld id="{FA22A800-AB5C-4778-B231-8B1DB3432A49}" type="slidenum">
              <a:rPr lang="en-US" smtClean="0"/>
              <a:t>‹#›</a:t>
            </a:fld>
            <a:endParaRPr lang="en-US"/>
          </a:p>
        </p:txBody>
      </p:sp>
    </p:spTree>
    <p:extLst>
      <p:ext uri="{BB962C8B-B14F-4D97-AF65-F5344CB8AC3E}">
        <p14:creationId xmlns:p14="http://schemas.microsoft.com/office/powerpoint/2010/main" val="2235971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482F9-3136-631B-C487-1BA565D3CB9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ED3F93F-2F6E-7E45-86DA-1C50A579E4E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E0F7EDF-A44E-2E51-C0FD-AC0EA71106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0DEAB0-3D68-20A6-F6DF-085E3A98842C}"/>
              </a:ext>
            </a:extLst>
          </p:cNvPr>
          <p:cNvSpPr>
            <a:spLocks noGrp="1"/>
          </p:cNvSpPr>
          <p:nvPr>
            <p:ph type="dt" sz="half" idx="10"/>
          </p:nvPr>
        </p:nvSpPr>
        <p:spPr/>
        <p:txBody>
          <a:bodyPr/>
          <a:lstStyle/>
          <a:p>
            <a:fld id="{74FAE5D4-CF43-4B4E-932E-2654572AC0E3}" type="datetimeFigureOut">
              <a:rPr lang="en-US" smtClean="0"/>
              <a:t>8/1/2022</a:t>
            </a:fld>
            <a:endParaRPr lang="en-US"/>
          </a:p>
        </p:txBody>
      </p:sp>
      <p:sp>
        <p:nvSpPr>
          <p:cNvPr id="6" name="Footer Placeholder 5">
            <a:extLst>
              <a:ext uri="{FF2B5EF4-FFF2-40B4-BE49-F238E27FC236}">
                <a16:creationId xmlns:a16="http://schemas.microsoft.com/office/drawing/2014/main" id="{9B1AFC2C-63E7-C68C-863A-2C87BA17329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3E92C9-74FA-5249-7638-68B40D221464}"/>
              </a:ext>
            </a:extLst>
          </p:cNvPr>
          <p:cNvSpPr>
            <a:spLocks noGrp="1"/>
          </p:cNvSpPr>
          <p:nvPr>
            <p:ph type="sldNum" sz="quarter" idx="12"/>
          </p:nvPr>
        </p:nvSpPr>
        <p:spPr/>
        <p:txBody>
          <a:bodyPr/>
          <a:lstStyle/>
          <a:p>
            <a:fld id="{FA22A800-AB5C-4778-B231-8B1DB3432A49}" type="slidenum">
              <a:rPr lang="en-US" smtClean="0"/>
              <a:t>‹#›</a:t>
            </a:fld>
            <a:endParaRPr lang="en-US"/>
          </a:p>
        </p:txBody>
      </p:sp>
    </p:spTree>
    <p:extLst>
      <p:ext uri="{BB962C8B-B14F-4D97-AF65-F5344CB8AC3E}">
        <p14:creationId xmlns:p14="http://schemas.microsoft.com/office/powerpoint/2010/main" val="36175356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7D46FFF-8066-C58F-F5E1-7A61DC3FCD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AA47449-0B9E-5957-0973-42AE1F07B89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8E78B2-CC51-8F6C-71B6-8E504C4F511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FAE5D4-CF43-4B4E-932E-2654572AC0E3}" type="datetimeFigureOut">
              <a:rPr lang="en-US" smtClean="0"/>
              <a:t>8/1/2022</a:t>
            </a:fld>
            <a:endParaRPr lang="en-US"/>
          </a:p>
        </p:txBody>
      </p:sp>
      <p:sp>
        <p:nvSpPr>
          <p:cNvPr id="5" name="Footer Placeholder 4">
            <a:extLst>
              <a:ext uri="{FF2B5EF4-FFF2-40B4-BE49-F238E27FC236}">
                <a16:creationId xmlns:a16="http://schemas.microsoft.com/office/drawing/2014/main" id="{8545C156-FD82-A5B5-A08F-F06A4839767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FB88B11-A989-C448-D390-A9CF6A633FB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22A800-AB5C-4778-B231-8B1DB3432A49}" type="slidenum">
              <a:rPr lang="en-US" smtClean="0"/>
              <a:t>‹#›</a:t>
            </a:fld>
            <a:endParaRPr lang="en-US"/>
          </a:p>
        </p:txBody>
      </p:sp>
    </p:spTree>
    <p:extLst>
      <p:ext uri="{BB962C8B-B14F-4D97-AF65-F5344CB8AC3E}">
        <p14:creationId xmlns:p14="http://schemas.microsoft.com/office/powerpoint/2010/main" val="13728264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202B862-6AEB-4697-B3E7-DEF45AA3AE4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B31BDED1-F593-4438-92CC-A2C2D4B653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E8F9B6A9-B910-4A57-9EA4-C92914D5D3B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ABB1C0-916D-4E9F-839D-78615F898650}" type="datetimeFigureOut">
              <a:rPr lang="en-IN" smtClean="0"/>
              <a:t>01-08-2022</a:t>
            </a:fld>
            <a:endParaRPr lang="en-IN"/>
          </a:p>
        </p:txBody>
      </p:sp>
      <p:sp>
        <p:nvSpPr>
          <p:cNvPr id="5" name="Footer Placeholder 4">
            <a:extLst>
              <a:ext uri="{FF2B5EF4-FFF2-40B4-BE49-F238E27FC236}">
                <a16:creationId xmlns:a16="http://schemas.microsoft.com/office/drawing/2014/main" id="{E61B6805-7F36-4D2A-8191-9A3DDC47C83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5577FAAC-56AC-4C4F-984C-4E0DB86214E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2154E7-86C7-4264-9413-34A9FF15186C}" type="slidenum">
              <a:rPr lang="en-IN" smtClean="0"/>
              <a:t>‹#›</a:t>
            </a:fld>
            <a:endParaRPr lang="en-IN"/>
          </a:p>
        </p:txBody>
      </p:sp>
    </p:spTree>
    <p:extLst>
      <p:ext uri="{BB962C8B-B14F-4D97-AF65-F5344CB8AC3E}">
        <p14:creationId xmlns:p14="http://schemas.microsoft.com/office/powerpoint/2010/main" val="29855916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3" Type="http://schemas.openxmlformats.org/officeDocument/2006/relationships/image" Target="../media/image16.png"/><Relationship Id="rId7" Type="http://schemas.openxmlformats.org/officeDocument/2006/relationships/image" Target="../media/image18.png"/><Relationship Id="rId12" Type="http://schemas.openxmlformats.org/officeDocument/2006/relationships/image" Target="../media/image23.png"/><Relationship Id="rId17" Type="http://schemas.openxmlformats.org/officeDocument/2006/relationships/image" Target="../media/image28.png"/><Relationship Id="rId2" Type="http://schemas.openxmlformats.org/officeDocument/2006/relationships/chart" Target="../charts/chart1.xml"/><Relationship Id="rId16" Type="http://schemas.openxmlformats.org/officeDocument/2006/relationships/image" Target="../media/image27.jpeg"/><Relationship Id="rId1" Type="http://schemas.openxmlformats.org/officeDocument/2006/relationships/slideLayout" Target="../slideLayouts/slideLayout14.xml"/><Relationship Id="rId6" Type="http://schemas.microsoft.com/office/2007/relationships/hdphoto" Target="../media/hdphoto2.wdp"/><Relationship Id="rId11" Type="http://schemas.openxmlformats.org/officeDocument/2006/relationships/image" Target="../media/image22.png"/><Relationship Id="rId5" Type="http://schemas.openxmlformats.org/officeDocument/2006/relationships/image" Target="../media/image17.png"/><Relationship Id="rId15" Type="http://schemas.openxmlformats.org/officeDocument/2006/relationships/image" Target="../media/image26.png"/><Relationship Id="rId10" Type="http://schemas.openxmlformats.org/officeDocument/2006/relationships/image" Target="../media/image21.png"/><Relationship Id="rId4" Type="http://schemas.microsoft.com/office/2007/relationships/hdphoto" Target="../media/hdphoto1.wdp"/><Relationship Id="rId9" Type="http://schemas.openxmlformats.org/officeDocument/2006/relationships/image" Target="../media/image20.png"/><Relationship Id="rId1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1588D5B-F2D4-4C44-AC63-E3888571CA7F}"/>
              </a:ext>
            </a:extLst>
          </p:cNvPr>
          <p:cNvSpPr>
            <a:spLocks noGrp="1"/>
          </p:cNvSpPr>
          <p:nvPr>
            <p:ph type="body" sz="quarter" idx="10"/>
          </p:nvPr>
        </p:nvSpPr>
        <p:spPr>
          <a:xfrm>
            <a:off x="1835150" y="2613274"/>
            <a:ext cx="8743950" cy="1278317"/>
          </a:xfrm>
        </p:spPr>
        <p:txBody>
          <a:bodyPr>
            <a:normAutofit fontScale="85000" lnSpcReduction="20000"/>
          </a:bodyPr>
          <a:lstStyle/>
          <a:p>
            <a:pPr marL="0" indent="0">
              <a:buNone/>
            </a:pPr>
            <a:r>
              <a:rPr lang="en-JO" sz="4000" dirty="0"/>
              <a:t>OCHA Yemen</a:t>
            </a:r>
          </a:p>
          <a:p>
            <a:pPr marL="0" indent="0" rtl="0">
              <a:buNone/>
            </a:pPr>
            <a:r>
              <a:rPr lang="en-US" dirty="0"/>
              <a:t>INFORMATION MANAGEMENT &amp; ASSESSMENTS UNIT (IMAU)</a:t>
            </a:r>
          </a:p>
        </p:txBody>
      </p:sp>
    </p:spTree>
    <p:extLst>
      <p:ext uri="{BB962C8B-B14F-4D97-AF65-F5344CB8AC3E}">
        <p14:creationId xmlns:p14="http://schemas.microsoft.com/office/powerpoint/2010/main" val="5264618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A1A6F78-C919-46F0-9B0A-2ED3888615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Graphic 13">
            <a:extLst>
              <a:ext uri="{FF2B5EF4-FFF2-40B4-BE49-F238E27FC236}">
                <a16:creationId xmlns:a16="http://schemas.microsoft.com/office/drawing/2014/main" id="{49882614-11C4-4368-9534-6EBAC3488C7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2684274" y="-4610867"/>
            <a:ext cx="7223503" cy="16095236"/>
          </a:xfrm>
          <a:prstGeom prst="rect">
            <a:avLst/>
          </a:prstGeom>
        </p:spPr>
      </p:pic>
      <p:sp>
        <p:nvSpPr>
          <p:cNvPr id="2" name="Title 1">
            <a:extLst>
              <a:ext uri="{FF2B5EF4-FFF2-40B4-BE49-F238E27FC236}">
                <a16:creationId xmlns:a16="http://schemas.microsoft.com/office/drawing/2014/main" id="{B3D04FE8-3B5A-C2BF-65C2-4AEE20062A3D}"/>
              </a:ext>
            </a:extLst>
          </p:cNvPr>
          <p:cNvSpPr>
            <a:spLocks noGrp="1"/>
          </p:cNvSpPr>
          <p:nvPr>
            <p:ph type="title"/>
          </p:nvPr>
        </p:nvSpPr>
        <p:spPr>
          <a:xfrm>
            <a:off x="384048" y="3789400"/>
            <a:ext cx="5807575" cy="2264392"/>
          </a:xfrm>
        </p:spPr>
        <p:txBody>
          <a:bodyPr anchor="ctr">
            <a:normAutofit/>
          </a:bodyPr>
          <a:lstStyle/>
          <a:p>
            <a:r>
              <a:rPr lang="en-US" sz="5000" dirty="0">
                <a:solidFill>
                  <a:srgbClr val="418FDE"/>
                </a:solidFill>
              </a:rPr>
              <a:t>Notifications</a:t>
            </a:r>
          </a:p>
        </p:txBody>
      </p:sp>
      <p:pic>
        <p:nvPicPr>
          <p:cNvPr id="5" name="Picture 4">
            <a:extLst>
              <a:ext uri="{FF2B5EF4-FFF2-40B4-BE49-F238E27FC236}">
                <a16:creationId xmlns:a16="http://schemas.microsoft.com/office/drawing/2014/main" id="{039A97D6-2F52-1897-E995-94C3A99F17AB}"/>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0" y="0"/>
            <a:ext cx="12192000" cy="3789398"/>
          </a:xfrm>
          <a:prstGeom prst="rect">
            <a:avLst/>
          </a:prstGeom>
          <a:effectLst>
            <a:outerShdw blurRad="50800" dist="38100" dir="2700000" algn="tl" rotWithShape="0">
              <a:prstClr val="black">
                <a:alpha val="40000"/>
              </a:prstClr>
            </a:outerShdw>
          </a:effectLst>
        </p:spPr>
      </p:pic>
      <p:sp>
        <p:nvSpPr>
          <p:cNvPr id="16" name="Rectangle 15">
            <a:extLst>
              <a:ext uri="{FF2B5EF4-FFF2-40B4-BE49-F238E27FC236}">
                <a16:creationId xmlns:a16="http://schemas.microsoft.com/office/drawing/2014/main" id="{93C59B8F-AEFF-4D3A-BA0E-3C43111987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85797"/>
            <a:ext cx="118872" cy="15504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A223BB1-3C24-76A3-F77A-C7DF352458E8}"/>
              </a:ext>
            </a:extLst>
          </p:cNvPr>
          <p:cNvSpPr>
            <a:spLocks noGrp="1"/>
          </p:cNvSpPr>
          <p:nvPr>
            <p:ph idx="1"/>
          </p:nvPr>
        </p:nvSpPr>
        <p:spPr>
          <a:xfrm>
            <a:off x="6191623" y="3789399"/>
            <a:ext cx="5723009" cy="2382802"/>
          </a:xfrm>
        </p:spPr>
        <p:txBody>
          <a:bodyPr anchor="ctr">
            <a:normAutofit/>
          </a:bodyPr>
          <a:lstStyle/>
          <a:p>
            <a:r>
              <a:rPr lang="en-US" sz="1600" b="0" i="0" u="none" strike="noStrike" dirty="0">
                <a:solidFill>
                  <a:schemeClr val="bg2">
                    <a:lumMod val="50000"/>
                  </a:schemeClr>
                </a:solidFill>
                <a:latin typeface="Barlow" panose="00000500000000000000" pitchFamily="2" charset="0"/>
              </a:rPr>
              <a:t>Automatic notifications will be sent to administrators when certain activities happen, such as:</a:t>
            </a:r>
          </a:p>
          <a:p>
            <a:pPr lvl="1"/>
            <a:r>
              <a:rPr lang="en-US" sz="1600" b="0" i="0" u="none" strike="noStrike" dirty="0">
                <a:solidFill>
                  <a:schemeClr val="bg2">
                    <a:lumMod val="50000"/>
                  </a:schemeClr>
                </a:solidFill>
                <a:latin typeface="Barlow" panose="00000500000000000000" pitchFamily="2" charset="0"/>
              </a:rPr>
              <a:t>New user registration</a:t>
            </a:r>
          </a:p>
          <a:p>
            <a:pPr lvl="1"/>
            <a:r>
              <a:rPr lang="en-US" sz="1600" dirty="0">
                <a:solidFill>
                  <a:schemeClr val="bg2">
                    <a:lumMod val="50000"/>
                  </a:schemeClr>
                </a:solidFill>
                <a:latin typeface="Barlow" panose="00000500000000000000" pitchFamily="2" charset="0"/>
              </a:rPr>
              <a:t>Creating or updating Sub-Agreements</a:t>
            </a:r>
          </a:p>
          <a:p>
            <a:pPr lvl="1"/>
            <a:r>
              <a:rPr lang="en-US" sz="1600" b="0" i="0" u="none" strike="noStrike" dirty="0">
                <a:solidFill>
                  <a:schemeClr val="bg2">
                    <a:lumMod val="50000"/>
                  </a:schemeClr>
                </a:solidFill>
                <a:latin typeface="Barlow" panose="00000500000000000000" pitchFamily="2" charset="0"/>
              </a:rPr>
              <a:t>Request for Sub-Agreement deletion</a:t>
            </a:r>
          </a:p>
          <a:p>
            <a:r>
              <a:rPr lang="en-US" sz="1600" dirty="0">
                <a:solidFill>
                  <a:schemeClr val="bg2">
                    <a:lumMod val="50000"/>
                  </a:schemeClr>
                </a:solidFill>
                <a:latin typeface="Barlow" panose="00000500000000000000" pitchFamily="2" charset="0"/>
              </a:rPr>
              <a:t>Comments, Events, and Alerts are another mechanism for internal communication.</a:t>
            </a:r>
            <a:endParaRPr lang="en-US" sz="1600" b="0" i="0" u="none" strike="noStrike" dirty="0">
              <a:solidFill>
                <a:schemeClr val="bg2">
                  <a:lumMod val="50000"/>
                </a:schemeClr>
              </a:solidFill>
              <a:latin typeface="Barlow" panose="00000500000000000000" pitchFamily="2" charset="0"/>
            </a:endParaRPr>
          </a:p>
        </p:txBody>
      </p:sp>
      <p:sp>
        <p:nvSpPr>
          <p:cNvPr id="18" name="Rectangle 17">
            <a:extLst>
              <a:ext uri="{FF2B5EF4-FFF2-40B4-BE49-F238E27FC236}">
                <a16:creationId xmlns:a16="http://schemas.microsoft.com/office/drawing/2014/main" id="{E042CD37-C859-44CD-853E-5A3427DDB9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73128" y="6172201"/>
            <a:ext cx="118872" cy="685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46781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A1A6F78-C919-46F0-9B0A-2ED3888615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Graphic 13">
            <a:extLst>
              <a:ext uri="{FF2B5EF4-FFF2-40B4-BE49-F238E27FC236}">
                <a16:creationId xmlns:a16="http://schemas.microsoft.com/office/drawing/2014/main" id="{49882614-11C4-4368-9534-6EBAC3488C7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2684274" y="-4610867"/>
            <a:ext cx="7223503" cy="16095236"/>
          </a:xfrm>
          <a:prstGeom prst="rect">
            <a:avLst/>
          </a:prstGeom>
        </p:spPr>
      </p:pic>
      <p:sp>
        <p:nvSpPr>
          <p:cNvPr id="2" name="Title 1">
            <a:extLst>
              <a:ext uri="{FF2B5EF4-FFF2-40B4-BE49-F238E27FC236}">
                <a16:creationId xmlns:a16="http://schemas.microsoft.com/office/drawing/2014/main" id="{B3D04FE8-3B5A-C2BF-65C2-4AEE20062A3D}"/>
              </a:ext>
            </a:extLst>
          </p:cNvPr>
          <p:cNvSpPr>
            <a:spLocks noGrp="1"/>
          </p:cNvSpPr>
          <p:nvPr>
            <p:ph type="title"/>
          </p:nvPr>
        </p:nvSpPr>
        <p:spPr>
          <a:xfrm>
            <a:off x="384048" y="3789400"/>
            <a:ext cx="5807575" cy="2264392"/>
          </a:xfrm>
        </p:spPr>
        <p:txBody>
          <a:bodyPr anchor="ctr">
            <a:normAutofit/>
          </a:bodyPr>
          <a:lstStyle/>
          <a:p>
            <a:r>
              <a:rPr lang="en-US" dirty="0">
                <a:solidFill>
                  <a:srgbClr val="418FDE"/>
                </a:solidFill>
                <a:latin typeface="Barlow" panose="00000500000000000000" pitchFamily="2" charset="0"/>
              </a:rPr>
              <a:t>Access Control &amp; Administrative Tasks</a:t>
            </a:r>
            <a:endParaRPr lang="en-US" dirty="0">
              <a:solidFill>
                <a:srgbClr val="418FDE"/>
              </a:solidFill>
            </a:endParaRPr>
          </a:p>
        </p:txBody>
      </p:sp>
      <p:pic>
        <p:nvPicPr>
          <p:cNvPr id="5" name="Picture 4">
            <a:extLst>
              <a:ext uri="{FF2B5EF4-FFF2-40B4-BE49-F238E27FC236}">
                <a16:creationId xmlns:a16="http://schemas.microsoft.com/office/drawing/2014/main" id="{039A97D6-2F52-1897-E995-94C3A99F17AB}"/>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0" y="0"/>
            <a:ext cx="12192000" cy="3789398"/>
          </a:xfrm>
          <a:prstGeom prst="rect">
            <a:avLst/>
          </a:prstGeom>
          <a:effectLst>
            <a:outerShdw blurRad="50800" dist="38100" dir="2700000" algn="tl" rotWithShape="0">
              <a:prstClr val="black">
                <a:alpha val="40000"/>
              </a:prstClr>
            </a:outerShdw>
          </a:effectLst>
        </p:spPr>
      </p:pic>
      <p:sp>
        <p:nvSpPr>
          <p:cNvPr id="16" name="Rectangle 15">
            <a:extLst>
              <a:ext uri="{FF2B5EF4-FFF2-40B4-BE49-F238E27FC236}">
                <a16:creationId xmlns:a16="http://schemas.microsoft.com/office/drawing/2014/main" id="{93C59B8F-AEFF-4D3A-BA0E-3C43111987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85797"/>
            <a:ext cx="118872" cy="15504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A223BB1-3C24-76A3-F77A-C7DF352458E8}"/>
              </a:ext>
            </a:extLst>
          </p:cNvPr>
          <p:cNvSpPr>
            <a:spLocks noGrp="1"/>
          </p:cNvSpPr>
          <p:nvPr>
            <p:ph idx="1"/>
          </p:nvPr>
        </p:nvSpPr>
        <p:spPr>
          <a:xfrm>
            <a:off x="6191623" y="3789399"/>
            <a:ext cx="5723009" cy="2382802"/>
          </a:xfrm>
        </p:spPr>
        <p:txBody>
          <a:bodyPr anchor="ctr">
            <a:normAutofit/>
          </a:bodyPr>
          <a:lstStyle/>
          <a:p>
            <a:r>
              <a:rPr lang="en-US" sz="1600" b="0" i="0" u="none" strike="noStrike" dirty="0">
                <a:solidFill>
                  <a:schemeClr val="bg2">
                    <a:lumMod val="50000"/>
                  </a:schemeClr>
                </a:solidFill>
                <a:latin typeface="Barlow" panose="00000500000000000000" pitchFamily="2" charset="0"/>
              </a:rPr>
              <a:t>Adding and managing organizations, users, access level, and permissions</a:t>
            </a:r>
            <a:r>
              <a:rPr lang="en-US" sz="1600" dirty="0">
                <a:solidFill>
                  <a:schemeClr val="bg2">
                    <a:lumMod val="50000"/>
                  </a:schemeClr>
                </a:solidFill>
                <a:latin typeface="Barlow" panose="00000500000000000000" pitchFamily="2" charset="0"/>
              </a:rPr>
              <a:t>.</a:t>
            </a:r>
          </a:p>
          <a:p>
            <a:r>
              <a:rPr lang="en-US" sz="1600" dirty="0">
                <a:solidFill>
                  <a:schemeClr val="bg2">
                    <a:lumMod val="50000"/>
                  </a:schemeClr>
                </a:solidFill>
                <a:latin typeface="Barlow" panose="00000500000000000000" pitchFamily="2" charset="0"/>
              </a:rPr>
              <a:t>Adding and modifying data entry lists options, such donors, sectors, authority names, etc.)</a:t>
            </a:r>
          </a:p>
          <a:p>
            <a:r>
              <a:rPr lang="en-US" sz="1600" b="0" i="0" u="none" strike="noStrike" dirty="0">
                <a:solidFill>
                  <a:schemeClr val="bg2">
                    <a:lumMod val="50000"/>
                  </a:schemeClr>
                </a:solidFill>
                <a:latin typeface="Barlow" panose="00000500000000000000" pitchFamily="2" charset="0"/>
              </a:rPr>
              <a:t>Managing notification options.</a:t>
            </a:r>
          </a:p>
        </p:txBody>
      </p:sp>
      <p:sp>
        <p:nvSpPr>
          <p:cNvPr id="18" name="Rectangle 17">
            <a:extLst>
              <a:ext uri="{FF2B5EF4-FFF2-40B4-BE49-F238E27FC236}">
                <a16:creationId xmlns:a16="http://schemas.microsoft.com/office/drawing/2014/main" id="{E042CD37-C859-44CD-853E-5A3427DDB9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73128" y="6172201"/>
            <a:ext cx="118872" cy="685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784374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A1A6F78-C919-46F0-9B0A-2ED3888615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Graphic 13">
            <a:extLst>
              <a:ext uri="{FF2B5EF4-FFF2-40B4-BE49-F238E27FC236}">
                <a16:creationId xmlns:a16="http://schemas.microsoft.com/office/drawing/2014/main" id="{49882614-11C4-4368-9534-6EBAC3488C7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2684274" y="-4610867"/>
            <a:ext cx="7223503" cy="16095236"/>
          </a:xfrm>
          <a:prstGeom prst="rect">
            <a:avLst/>
          </a:prstGeom>
        </p:spPr>
      </p:pic>
      <p:sp>
        <p:nvSpPr>
          <p:cNvPr id="2" name="Title 1">
            <a:extLst>
              <a:ext uri="{FF2B5EF4-FFF2-40B4-BE49-F238E27FC236}">
                <a16:creationId xmlns:a16="http://schemas.microsoft.com/office/drawing/2014/main" id="{B3D04FE8-3B5A-C2BF-65C2-4AEE20062A3D}"/>
              </a:ext>
            </a:extLst>
          </p:cNvPr>
          <p:cNvSpPr>
            <a:spLocks noGrp="1"/>
          </p:cNvSpPr>
          <p:nvPr>
            <p:ph type="title"/>
          </p:nvPr>
        </p:nvSpPr>
        <p:spPr>
          <a:xfrm>
            <a:off x="384048" y="3789400"/>
            <a:ext cx="5807575" cy="2264392"/>
          </a:xfrm>
        </p:spPr>
        <p:txBody>
          <a:bodyPr anchor="ctr">
            <a:normAutofit/>
          </a:bodyPr>
          <a:lstStyle/>
          <a:p>
            <a:r>
              <a:rPr lang="en-US" dirty="0">
                <a:solidFill>
                  <a:srgbClr val="418FDE"/>
                </a:solidFill>
                <a:latin typeface="Barlow" panose="00000500000000000000" pitchFamily="2" charset="0"/>
              </a:rPr>
              <a:t>AMRF Tracker</a:t>
            </a:r>
            <a:endParaRPr lang="en-US" dirty="0">
              <a:solidFill>
                <a:srgbClr val="418FDE"/>
              </a:solidFill>
            </a:endParaRPr>
          </a:p>
        </p:txBody>
      </p:sp>
      <p:pic>
        <p:nvPicPr>
          <p:cNvPr id="6" name="Picture 5">
            <a:extLst>
              <a:ext uri="{FF2B5EF4-FFF2-40B4-BE49-F238E27FC236}">
                <a16:creationId xmlns:a16="http://schemas.microsoft.com/office/drawing/2014/main" id="{BAC99DF7-676C-5D45-3ADD-633B7354E600}"/>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0" y="3"/>
            <a:ext cx="12192000" cy="3789396"/>
          </a:xfrm>
          <a:prstGeom prst="rect">
            <a:avLst/>
          </a:prstGeom>
          <a:effectLst>
            <a:outerShdw blurRad="50800" dist="38100" dir="2700000" algn="tl" rotWithShape="0">
              <a:prstClr val="black">
                <a:alpha val="40000"/>
              </a:prstClr>
            </a:outerShdw>
          </a:effectLst>
        </p:spPr>
      </p:pic>
      <p:sp>
        <p:nvSpPr>
          <p:cNvPr id="16" name="Rectangle 15">
            <a:extLst>
              <a:ext uri="{FF2B5EF4-FFF2-40B4-BE49-F238E27FC236}">
                <a16:creationId xmlns:a16="http://schemas.microsoft.com/office/drawing/2014/main" id="{93C59B8F-AEFF-4D3A-BA0E-3C43111987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85797"/>
            <a:ext cx="118872" cy="15504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A223BB1-3C24-76A3-F77A-C7DF352458E8}"/>
              </a:ext>
            </a:extLst>
          </p:cNvPr>
          <p:cNvSpPr>
            <a:spLocks noGrp="1"/>
          </p:cNvSpPr>
          <p:nvPr>
            <p:ph idx="1"/>
          </p:nvPr>
        </p:nvSpPr>
        <p:spPr>
          <a:xfrm>
            <a:off x="6191623" y="3789399"/>
            <a:ext cx="5723009" cy="2382802"/>
          </a:xfrm>
        </p:spPr>
        <p:txBody>
          <a:bodyPr anchor="ctr">
            <a:normAutofit/>
          </a:bodyPr>
          <a:lstStyle/>
          <a:p>
            <a:r>
              <a:rPr lang="en-US" sz="1600" b="0" i="0" u="none" strike="noStrike" dirty="0">
                <a:solidFill>
                  <a:schemeClr val="bg2">
                    <a:lumMod val="50000"/>
                  </a:schemeClr>
                </a:solidFill>
                <a:latin typeface="Barlow" panose="00000500000000000000" pitchFamily="2" charset="0"/>
              </a:rPr>
              <a:t>AMRF Tracker is an example of the platform modularity, where we can add more components and trackers, combined with their own set of reports and analytic dashboards.</a:t>
            </a:r>
          </a:p>
          <a:p>
            <a:r>
              <a:rPr lang="en-US" sz="1600" dirty="0">
                <a:solidFill>
                  <a:schemeClr val="bg2">
                    <a:lumMod val="50000"/>
                  </a:schemeClr>
                </a:solidFill>
                <a:latin typeface="Barlow" panose="00000500000000000000" pitchFamily="2" charset="0"/>
              </a:rPr>
              <a:t>AMRF Tracker is a dedicated component for tracking security incidents in a dynamic way that helps in reaching the quickest engagement and response.</a:t>
            </a:r>
            <a:endParaRPr lang="en-US" sz="1600" b="0" i="0" u="none" strike="noStrike" dirty="0">
              <a:solidFill>
                <a:schemeClr val="bg2">
                  <a:lumMod val="50000"/>
                </a:schemeClr>
              </a:solidFill>
              <a:latin typeface="Barlow" panose="00000500000000000000" pitchFamily="2" charset="0"/>
            </a:endParaRPr>
          </a:p>
        </p:txBody>
      </p:sp>
      <p:sp>
        <p:nvSpPr>
          <p:cNvPr id="18" name="Rectangle 17">
            <a:extLst>
              <a:ext uri="{FF2B5EF4-FFF2-40B4-BE49-F238E27FC236}">
                <a16:creationId xmlns:a16="http://schemas.microsoft.com/office/drawing/2014/main" id="{E042CD37-C859-44CD-853E-5A3427DDB9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73128" y="6172201"/>
            <a:ext cx="118872" cy="685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040283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DB829DE2-71E2-51EE-7EEE-B42CC5ABB5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428" y="102053"/>
            <a:ext cx="11829143" cy="6653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602889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5325D79-C2E0-4F14-A5F8-2DB2BA1C2EA8}"/>
              </a:ext>
            </a:extLst>
          </p:cNvPr>
          <p:cNvSpPr/>
          <p:nvPr/>
        </p:nvSpPr>
        <p:spPr>
          <a:xfrm>
            <a:off x="494472" y="6477886"/>
            <a:ext cx="11430000" cy="130628"/>
          </a:xfrm>
          <a:prstGeom prst="rect">
            <a:avLst/>
          </a:prstGeom>
          <a:solidFill>
            <a:srgbClr val="376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Oval 14">
            <a:extLst>
              <a:ext uri="{FF2B5EF4-FFF2-40B4-BE49-F238E27FC236}">
                <a16:creationId xmlns:a16="http://schemas.microsoft.com/office/drawing/2014/main" id="{72F1F120-0F93-4241-804A-63F4A85E797C}"/>
              </a:ext>
            </a:extLst>
          </p:cNvPr>
          <p:cNvSpPr/>
          <p:nvPr/>
        </p:nvSpPr>
        <p:spPr>
          <a:xfrm>
            <a:off x="142348" y="6342529"/>
            <a:ext cx="401342" cy="401342"/>
          </a:xfrm>
          <a:prstGeom prst="ellipse">
            <a:avLst/>
          </a:prstGeom>
          <a:solidFill>
            <a:srgbClr val="376092"/>
          </a:solidFill>
          <a:ln w="19050">
            <a:solidFill>
              <a:schemeClr val="bg1">
                <a:lumMod val="9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4" name="Chart 3">
            <a:extLst>
              <a:ext uri="{FF2B5EF4-FFF2-40B4-BE49-F238E27FC236}">
                <a16:creationId xmlns:a16="http://schemas.microsoft.com/office/drawing/2014/main" id="{A08FF1D4-6BCE-4917-BDA7-649A9AD9935E}"/>
              </a:ext>
            </a:extLst>
          </p:cNvPr>
          <p:cNvGraphicFramePr/>
          <p:nvPr/>
        </p:nvGraphicFramePr>
        <p:xfrm>
          <a:off x="0" y="0"/>
          <a:ext cx="12192000" cy="341194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08738C0B-1FBC-44F0-B6D3-E0EA567CE04C}"/>
              </a:ext>
            </a:extLst>
          </p:cNvPr>
          <p:cNvSpPr txBox="1"/>
          <p:nvPr/>
        </p:nvSpPr>
        <p:spPr>
          <a:xfrm>
            <a:off x="0" y="43661"/>
            <a:ext cx="12192000" cy="61555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400" b="0" i="0" u="none" strike="noStrike" kern="1200" cap="none" spc="0" normalizeH="0" baseline="0" noProof="0" dirty="0">
                <a:ln>
                  <a:noFill/>
                </a:ln>
                <a:solidFill>
                  <a:prstClr val="white"/>
                </a:solidFill>
                <a:effectLst/>
                <a:uLnTx/>
                <a:uFillTx/>
                <a:latin typeface="Open Sans Light" panose="020B0306030504020204" pitchFamily="34" charset="0"/>
                <a:ea typeface="+mn-ea"/>
                <a:cs typeface="+mn-cs"/>
              </a:rPr>
              <a:t>Since the launch of the “AMRF” tool,</a:t>
            </a:r>
            <a:r>
              <a:rPr kumimoji="0" lang="en-US" sz="3400" b="1" i="0" u="none" strike="noStrike" kern="1200" cap="none" spc="0" normalizeH="0" baseline="0" noProof="0" dirty="0">
                <a:ln>
                  <a:noFill/>
                </a:ln>
                <a:solidFill>
                  <a:prstClr val="white"/>
                </a:solidFill>
                <a:effectLst/>
                <a:uLnTx/>
                <a:uFillTx/>
                <a:latin typeface="Open Sans Light" panose="020B0306030504020204" pitchFamily="34" charset="0"/>
                <a:ea typeface="+mn-ea"/>
                <a:cs typeface="+mn-cs"/>
              </a:rPr>
              <a:t> </a:t>
            </a:r>
            <a:r>
              <a:rPr kumimoji="0" lang="en-US" sz="3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Open Sans Light" panose="020B0306030504020204" pitchFamily="34" charset="0"/>
                <a:ea typeface="+mn-ea"/>
                <a:cs typeface="+mn-cs"/>
              </a:rPr>
              <a:t>(152) incidents reported</a:t>
            </a:r>
            <a:endParaRPr kumimoji="0" lang="en-US" sz="3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6" name="Circle - Duriyhimi">
            <a:extLst>
              <a:ext uri="{FF2B5EF4-FFF2-40B4-BE49-F238E27FC236}">
                <a16:creationId xmlns:a16="http://schemas.microsoft.com/office/drawing/2014/main" id="{495A9ABF-952E-4B22-908F-426A743A669C}"/>
              </a:ext>
            </a:extLst>
          </p:cNvPr>
          <p:cNvSpPr/>
          <p:nvPr/>
        </p:nvSpPr>
        <p:spPr>
          <a:xfrm>
            <a:off x="3179647" y="1705970"/>
            <a:ext cx="749808" cy="749808"/>
          </a:xfrm>
          <a:prstGeom prst="ellipse">
            <a:avLst/>
          </a:prstGeom>
          <a:solidFill>
            <a:srgbClr val="FFFF00">
              <a:alpha val="40000"/>
            </a:srgbClr>
          </a:solidFill>
          <a:ln w="571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Circle - Duriyhimi">
            <a:extLst>
              <a:ext uri="{FF2B5EF4-FFF2-40B4-BE49-F238E27FC236}">
                <a16:creationId xmlns:a16="http://schemas.microsoft.com/office/drawing/2014/main" id="{57557F92-79D4-4090-98BB-80C262C4D170}"/>
              </a:ext>
            </a:extLst>
          </p:cNvPr>
          <p:cNvSpPr/>
          <p:nvPr/>
        </p:nvSpPr>
        <p:spPr>
          <a:xfrm>
            <a:off x="4868039" y="1101615"/>
            <a:ext cx="749808" cy="749808"/>
          </a:xfrm>
          <a:prstGeom prst="ellipse">
            <a:avLst/>
          </a:prstGeom>
          <a:solidFill>
            <a:schemeClr val="bg1">
              <a:alpha val="40000"/>
            </a:schemeClr>
          </a:solidFill>
          <a:ln w="57150">
            <a:solidFill>
              <a:schemeClr val="accent6">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Circle - Duriyhimi">
            <a:extLst>
              <a:ext uri="{FF2B5EF4-FFF2-40B4-BE49-F238E27FC236}">
                <a16:creationId xmlns:a16="http://schemas.microsoft.com/office/drawing/2014/main" id="{D5C2B5FE-049E-4DD8-AC40-BB7283F88569}"/>
              </a:ext>
            </a:extLst>
          </p:cNvPr>
          <p:cNvSpPr/>
          <p:nvPr/>
        </p:nvSpPr>
        <p:spPr>
          <a:xfrm>
            <a:off x="6841627" y="1386416"/>
            <a:ext cx="749808" cy="749808"/>
          </a:xfrm>
          <a:prstGeom prst="ellipse">
            <a:avLst/>
          </a:prstGeom>
          <a:solidFill>
            <a:schemeClr val="accent6">
              <a:alpha val="40000"/>
            </a:schemeClr>
          </a:solidFill>
          <a:ln w="571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898AA065-646E-491F-8B67-3ADA5CA762A8}"/>
              </a:ext>
            </a:extLst>
          </p:cNvPr>
          <p:cNvSpPr/>
          <p:nvPr/>
        </p:nvSpPr>
        <p:spPr>
          <a:xfrm>
            <a:off x="6985000" y="114129"/>
            <a:ext cx="1097644" cy="489122"/>
          </a:xfrm>
          <a:prstGeom prst="rect">
            <a:avLst/>
          </a:prstGeom>
          <a:solidFill>
            <a:srgbClr val="FF0000">
              <a:alpha val="20000"/>
            </a:srgbClr>
          </a:solidFill>
          <a:ln w="38100">
            <a:solidFill>
              <a:srgbClr val="FFFF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Oval 11">
            <a:extLst>
              <a:ext uri="{FF2B5EF4-FFF2-40B4-BE49-F238E27FC236}">
                <a16:creationId xmlns:a16="http://schemas.microsoft.com/office/drawing/2014/main" id="{C6EDE5F4-968A-4640-83F8-1B112F20E5FB}"/>
              </a:ext>
            </a:extLst>
          </p:cNvPr>
          <p:cNvSpPr/>
          <p:nvPr/>
        </p:nvSpPr>
        <p:spPr>
          <a:xfrm>
            <a:off x="11668080" y="6342529"/>
            <a:ext cx="401342" cy="401342"/>
          </a:xfrm>
          <a:prstGeom prst="ellipse">
            <a:avLst/>
          </a:prstGeom>
          <a:solidFill>
            <a:srgbClr val="376092"/>
          </a:solidFill>
          <a:ln w="19050">
            <a:solidFill>
              <a:schemeClr val="bg1">
                <a:lumMod val="9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Circle - Duriyhimi">
            <a:extLst>
              <a:ext uri="{FF2B5EF4-FFF2-40B4-BE49-F238E27FC236}">
                <a16:creationId xmlns:a16="http://schemas.microsoft.com/office/drawing/2014/main" id="{2A2569CB-82F4-48B9-90B5-2536965343AB}"/>
              </a:ext>
            </a:extLst>
          </p:cNvPr>
          <p:cNvSpPr/>
          <p:nvPr/>
        </p:nvSpPr>
        <p:spPr>
          <a:xfrm>
            <a:off x="8996492" y="2354907"/>
            <a:ext cx="749808" cy="749808"/>
          </a:xfrm>
          <a:prstGeom prst="ellipse">
            <a:avLst/>
          </a:prstGeom>
          <a:solidFill>
            <a:srgbClr val="FF0000">
              <a:alpha val="40000"/>
            </a:srgbClr>
          </a:solidFill>
          <a:ln w="571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Freeform: Shape 1">
            <a:extLst>
              <a:ext uri="{FF2B5EF4-FFF2-40B4-BE49-F238E27FC236}">
                <a16:creationId xmlns:a16="http://schemas.microsoft.com/office/drawing/2014/main" id="{0F48C368-EABE-4562-B233-49397028BF37}"/>
              </a:ext>
            </a:extLst>
          </p:cNvPr>
          <p:cNvSpPr/>
          <p:nvPr/>
        </p:nvSpPr>
        <p:spPr>
          <a:xfrm>
            <a:off x="2828259" y="645042"/>
            <a:ext cx="6633428" cy="1642569"/>
          </a:xfrm>
          <a:custGeom>
            <a:avLst/>
            <a:gdLst>
              <a:gd name="connsiteX0" fmla="*/ 0 w 6633428"/>
              <a:gd name="connsiteY0" fmla="*/ 1268818 h 1642569"/>
              <a:gd name="connsiteX1" fmla="*/ 63796 w 6633428"/>
              <a:gd name="connsiteY1" fmla="*/ 1162493 h 1642569"/>
              <a:gd name="connsiteX2" fmla="*/ 226828 w 6633428"/>
              <a:gd name="connsiteY2" fmla="*/ 978195 h 1642569"/>
              <a:gd name="connsiteX3" fmla="*/ 283535 w 6633428"/>
              <a:gd name="connsiteY3" fmla="*/ 935665 h 1642569"/>
              <a:gd name="connsiteX4" fmla="*/ 432391 w 6633428"/>
              <a:gd name="connsiteY4" fmla="*/ 808074 h 1642569"/>
              <a:gd name="connsiteX5" fmla="*/ 531628 w 6633428"/>
              <a:gd name="connsiteY5" fmla="*/ 737191 h 1642569"/>
              <a:gd name="connsiteX6" fmla="*/ 630866 w 6633428"/>
              <a:gd name="connsiteY6" fmla="*/ 680484 h 1642569"/>
              <a:gd name="connsiteX7" fmla="*/ 708838 w 6633428"/>
              <a:gd name="connsiteY7" fmla="*/ 623777 h 1642569"/>
              <a:gd name="connsiteX8" fmla="*/ 758456 w 6633428"/>
              <a:gd name="connsiteY8" fmla="*/ 595423 h 1642569"/>
              <a:gd name="connsiteX9" fmla="*/ 815163 w 6633428"/>
              <a:gd name="connsiteY9" fmla="*/ 545805 h 1642569"/>
              <a:gd name="connsiteX10" fmla="*/ 1077433 w 6633428"/>
              <a:gd name="connsiteY10" fmla="*/ 382772 h 1642569"/>
              <a:gd name="connsiteX11" fmla="*/ 1212112 w 6633428"/>
              <a:gd name="connsiteY11" fmla="*/ 311888 h 1642569"/>
              <a:gd name="connsiteX12" fmla="*/ 1382233 w 6633428"/>
              <a:gd name="connsiteY12" fmla="*/ 233916 h 1642569"/>
              <a:gd name="connsiteX13" fmla="*/ 1446028 w 6633428"/>
              <a:gd name="connsiteY13" fmla="*/ 212651 h 1642569"/>
              <a:gd name="connsiteX14" fmla="*/ 1630326 w 6633428"/>
              <a:gd name="connsiteY14" fmla="*/ 134679 h 1642569"/>
              <a:gd name="connsiteX15" fmla="*/ 1793359 w 6633428"/>
              <a:gd name="connsiteY15" fmla="*/ 99237 h 1642569"/>
              <a:gd name="connsiteX16" fmla="*/ 1935126 w 6633428"/>
              <a:gd name="connsiteY16" fmla="*/ 49618 h 1642569"/>
              <a:gd name="connsiteX17" fmla="*/ 2013098 w 6633428"/>
              <a:gd name="connsiteY17" fmla="*/ 35442 h 1642569"/>
              <a:gd name="connsiteX18" fmla="*/ 2069805 w 6633428"/>
              <a:gd name="connsiteY18" fmla="*/ 21265 h 1642569"/>
              <a:gd name="connsiteX19" fmla="*/ 2119424 w 6633428"/>
              <a:gd name="connsiteY19" fmla="*/ 7088 h 1642569"/>
              <a:gd name="connsiteX20" fmla="*/ 2261191 w 6633428"/>
              <a:gd name="connsiteY20" fmla="*/ 0 h 1642569"/>
              <a:gd name="connsiteX21" fmla="*/ 2828261 w 6633428"/>
              <a:gd name="connsiteY21" fmla="*/ 7088 h 1642569"/>
              <a:gd name="connsiteX22" fmla="*/ 2934587 w 6633428"/>
              <a:gd name="connsiteY22" fmla="*/ 21265 h 1642569"/>
              <a:gd name="connsiteX23" fmla="*/ 2991293 w 6633428"/>
              <a:gd name="connsiteY23" fmla="*/ 35442 h 1642569"/>
              <a:gd name="connsiteX24" fmla="*/ 3090531 w 6633428"/>
              <a:gd name="connsiteY24" fmla="*/ 49618 h 1642569"/>
              <a:gd name="connsiteX25" fmla="*/ 3203945 w 6633428"/>
              <a:gd name="connsiteY25" fmla="*/ 70884 h 1642569"/>
              <a:gd name="connsiteX26" fmla="*/ 3409507 w 6633428"/>
              <a:gd name="connsiteY26" fmla="*/ 106325 h 1642569"/>
              <a:gd name="connsiteX27" fmla="*/ 3544187 w 6633428"/>
              <a:gd name="connsiteY27" fmla="*/ 127591 h 1642569"/>
              <a:gd name="connsiteX28" fmla="*/ 3636335 w 6633428"/>
              <a:gd name="connsiteY28" fmla="*/ 148856 h 1642569"/>
              <a:gd name="connsiteX29" fmla="*/ 3785191 w 6633428"/>
              <a:gd name="connsiteY29" fmla="*/ 170121 h 1642569"/>
              <a:gd name="connsiteX30" fmla="*/ 3969489 w 6633428"/>
              <a:gd name="connsiteY30" fmla="*/ 212651 h 1642569"/>
              <a:gd name="connsiteX31" fmla="*/ 4075814 w 6633428"/>
              <a:gd name="connsiteY31" fmla="*/ 233916 h 1642569"/>
              <a:gd name="connsiteX32" fmla="*/ 4203405 w 6633428"/>
              <a:gd name="connsiteY32" fmla="*/ 276446 h 1642569"/>
              <a:gd name="connsiteX33" fmla="*/ 4323907 w 6633428"/>
              <a:gd name="connsiteY33" fmla="*/ 311888 h 1642569"/>
              <a:gd name="connsiteX34" fmla="*/ 4373526 w 6633428"/>
              <a:gd name="connsiteY34" fmla="*/ 340242 h 1642569"/>
              <a:gd name="connsiteX35" fmla="*/ 4564912 w 6633428"/>
              <a:gd name="connsiteY35" fmla="*/ 446567 h 1642569"/>
              <a:gd name="connsiteX36" fmla="*/ 4706680 w 6633428"/>
              <a:gd name="connsiteY36" fmla="*/ 552893 h 1642569"/>
              <a:gd name="connsiteX37" fmla="*/ 4841359 w 6633428"/>
              <a:gd name="connsiteY37" fmla="*/ 680484 h 1642569"/>
              <a:gd name="connsiteX38" fmla="*/ 4869712 w 6633428"/>
              <a:gd name="connsiteY38" fmla="*/ 708837 h 1642569"/>
              <a:gd name="connsiteX39" fmla="*/ 4898066 w 6633428"/>
              <a:gd name="connsiteY39" fmla="*/ 744279 h 1642569"/>
              <a:gd name="connsiteX40" fmla="*/ 5032745 w 6633428"/>
              <a:gd name="connsiteY40" fmla="*/ 857693 h 1642569"/>
              <a:gd name="connsiteX41" fmla="*/ 5075275 w 6633428"/>
              <a:gd name="connsiteY41" fmla="*/ 907311 h 1642569"/>
              <a:gd name="connsiteX42" fmla="*/ 5252484 w 6633428"/>
              <a:gd name="connsiteY42" fmla="*/ 1034902 h 1642569"/>
              <a:gd name="connsiteX43" fmla="*/ 5330456 w 6633428"/>
              <a:gd name="connsiteY43" fmla="*/ 1098698 h 1642569"/>
              <a:gd name="connsiteX44" fmla="*/ 5500577 w 6633428"/>
              <a:gd name="connsiteY44" fmla="*/ 1190846 h 1642569"/>
              <a:gd name="connsiteX45" fmla="*/ 5571461 w 6633428"/>
              <a:gd name="connsiteY45" fmla="*/ 1233377 h 1642569"/>
              <a:gd name="connsiteX46" fmla="*/ 5656521 w 6633428"/>
              <a:gd name="connsiteY46" fmla="*/ 1261730 h 1642569"/>
              <a:gd name="connsiteX47" fmla="*/ 6046382 w 6633428"/>
              <a:gd name="connsiteY47" fmla="*/ 1417674 h 1642569"/>
              <a:gd name="connsiteX48" fmla="*/ 6237768 w 6633428"/>
              <a:gd name="connsiteY48" fmla="*/ 1481470 h 1642569"/>
              <a:gd name="connsiteX49" fmla="*/ 6386624 w 6633428"/>
              <a:gd name="connsiteY49" fmla="*/ 1538177 h 1642569"/>
              <a:gd name="connsiteX50" fmla="*/ 6633428 w 6633428"/>
              <a:gd name="connsiteY50" fmla="*/ 1642569 h 1642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6633428" h="1642569" extrusionOk="0">
                <a:moveTo>
                  <a:pt x="0" y="1268818"/>
                </a:moveTo>
                <a:cubicBezTo>
                  <a:pt x="22053" y="1215541"/>
                  <a:pt x="14381" y="1223530"/>
                  <a:pt x="63796" y="1162493"/>
                </a:cubicBezTo>
                <a:cubicBezTo>
                  <a:pt x="68951" y="1152518"/>
                  <a:pt x="187225" y="1021393"/>
                  <a:pt x="226828" y="978195"/>
                </a:cubicBezTo>
                <a:cubicBezTo>
                  <a:pt x="245184" y="963176"/>
                  <a:pt x="261312" y="950071"/>
                  <a:pt x="283535" y="935665"/>
                </a:cubicBezTo>
                <a:cubicBezTo>
                  <a:pt x="295039" y="930455"/>
                  <a:pt x="390127" y="847200"/>
                  <a:pt x="432391" y="808074"/>
                </a:cubicBezTo>
                <a:cubicBezTo>
                  <a:pt x="465516" y="780063"/>
                  <a:pt x="498321" y="764922"/>
                  <a:pt x="531628" y="737191"/>
                </a:cubicBezTo>
                <a:cubicBezTo>
                  <a:pt x="568918" y="712741"/>
                  <a:pt x="600020" y="705872"/>
                  <a:pt x="630866" y="680484"/>
                </a:cubicBezTo>
                <a:cubicBezTo>
                  <a:pt x="661547" y="664902"/>
                  <a:pt x="683839" y="639575"/>
                  <a:pt x="708838" y="623777"/>
                </a:cubicBezTo>
                <a:cubicBezTo>
                  <a:pt x="725040" y="612987"/>
                  <a:pt x="744022" y="607946"/>
                  <a:pt x="758456" y="595423"/>
                </a:cubicBezTo>
                <a:cubicBezTo>
                  <a:pt x="781210" y="584797"/>
                  <a:pt x="793650" y="564409"/>
                  <a:pt x="815163" y="545805"/>
                </a:cubicBezTo>
                <a:cubicBezTo>
                  <a:pt x="876872" y="494417"/>
                  <a:pt x="1062354" y="387540"/>
                  <a:pt x="1077433" y="382772"/>
                </a:cubicBezTo>
                <a:cubicBezTo>
                  <a:pt x="1321360" y="278060"/>
                  <a:pt x="923382" y="451749"/>
                  <a:pt x="1212112" y="311888"/>
                </a:cubicBezTo>
                <a:cubicBezTo>
                  <a:pt x="1260301" y="282686"/>
                  <a:pt x="1328489" y="259780"/>
                  <a:pt x="1382233" y="233916"/>
                </a:cubicBezTo>
                <a:cubicBezTo>
                  <a:pt x="1403233" y="224046"/>
                  <a:pt x="1423609" y="224175"/>
                  <a:pt x="1446028" y="212651"/>
                </a:cubicBezTo>
                <a:cubicBezTo>
                  <a:pt x="1591015" y="123237"/>
                  <a:pt x="1344327" y="245308"/>
                  <a:pt x="1630326" y="134679"/>
                </a:cubicBezTo>
                <a:cubicBezTo>
                  <a:pt x="1739834" y="92945"/>
                  <a:pt x="1661215" y="134649"/>
                  <a:pt x="1793359" y="99237"/>
                </a:cubicBezTo>
                <a:cubicBezTo>
                  <a:pt x="1918460" y="67713"/>
                  <a:pt x="1786101" y="125313"/>
                  <a:pt x="1935126" y="49618"/>
                </a:cubicBezTo>
                <a:cubicBezTo>
                  <a:pt x="1959767" y="41627"/>
                  <a:pt x="1989367" y="41816"/>
                  <a:pt x="2013098" y="35442"/>
                </a:cubicBezTo>
                <a:cubicBezTo>
                  <a:pt x="2033352" y="30206"/>
                  <a:pt x="2052940" y="27972"/>
                  <a:pt x="2069805" y="21265"/>
                </a:cubicBezTo>
                <a:cubicBezTo>
                  <a:pt x="2083586" y="18475"/>
                  <a:pt x="2100467" y="11870"/>
                  <a:pt x="2119424" y="7088"/>
                </a:cubicBezTo>
                <a:cubicBezTo>
                  <a:pt x="2165083" y="1902"/>
                  <a:pt x="2210971" y="2171"/>
                  <a:pt x="2261191" y="0"/>
                </a:cubicBezTo>
                <a:cubicBezTo>
                  <a:pt x="2418713" y="8943"/>
                  <a:pt x="2744362" y="39718"/>
                  <a:pt x="2828261" y="7088"/>
                </a:cubicBezTo>
                <a:cubicBezTo>
                  <a:pt x="2847052" y="6011"/>
                  <a:pt x="2908320" y="18649"/>
                  <a:pt x="2934587" y="21265"/>
                </a:cubicBezTo>
                <a:cubicBezTo>
                  <a:pt x="2954914" y="27252"/>
                  <a:pt x="2972891" y="32030"/>
                  <a:pt x="2991293" y="35442"/>
                </a:cubicBezTo>
                <a:cubicBezTo>
                  <a:pt x="3028835" y="42224"/>
                  <a:pt x="3059119" y="44422"/>
                  <a:pt x="3090531" y="49618"/>
                </a:cubicBezTo>
                <a:cubicBezTo>
                  <a:pt x="3128846" y="61334"/>
                  <a:pt x="3161727" y="66711"/>
                  <a:pt x="3203945" y="70884"/>
                </a:cubicBezTo>
                <a:cubicBezTo>
                  <a:pt x="3258570" y="76659"/>
                  <a:pt x="3353504" y="102659"/>
                  <a:pt x="3409507" y="106325"/>
                </a:cubicBezTo>
                <a:cubicBezTo>
                  <a:pt x="3450034" y="108412"/>
                  <a:pt x="3491680" y="123553"/>
                  <a:pt x="3544187" y="127591"/>
                </a:cubicBezTo>
                <a:cubicBezTo>
                  <a:pt x="3575710" y="132772"/>
                  <a:pt x="3606603" y="138081"/>
                  <a:pt x="3636335" y="148856"/>
                </a:cubicBezTo>
                <a:cubicBezTo>
                  <a:pt x="3921539" y="207636"/>
                  <a:pt x="3554903" y="138748"/>
                  <a:pt x="3785191" y="170121"/>
                </a:cubicBezTo>
                <a:cubicBezTo>
                  <a:pt x="3884890" y="188770"/>
                  <a:pt x="3874608" y="192647"/>
                  <a:pt x="3969489" y="212651"/>
                </a:cubicBezTo>
                <a:cubicBezTo>
                  <a:pt x="4006204" y="216801"/>
                  <a:pt x="4045806" y="229488"/>
                  <a:pt x="4075814" y="233916"/>
                </a:cubicBezTo>
                <a:cubicBezTo>
                  <a:pt x="4121976" y="246199"/>
                  <a:pt x="4159224" y="263673"/>
                  <a:pt x="4203405" y="276446"/>
                </a:cubicBezTo>
                <a:cubicBezTo>
                  <a:pt x="4244188" y="291843"/>
                  <a:pt x="4287248" y="295255"/>
                  <a:pt x="4323907" y="311888"/>
                </a:cubicBezTo>
                <a:cubicBezTo>
                  <a:pt x="4339858" y="320029"/>
                  <a:pt x="4353954" y="331233"/>
                  <a:pt x="4373526" y="340242"/>
                </a:cubicBezTo>
                <a:cubicBezTo>
                  <a:pt x="4442571" y="380089"/>
                  <a:pt x="4500970" y="398909"/>
                  <a:pt x="4564912" y="446567"/>
                </a:cubicBezTo>
                <a:cubicBezTo>
                  <a:pt x="4703041" y="553188"/>
                  <a:pt x="4615969" y="503104"/>
                  <a:pt x="4706680" y="552893"/>
                </a:cubicBezTo>
                <a:cubicBezTo>
                  <a:pt x="5008478" y="829278"/>
                  <a:pt x="4715656" y="559579"/>
                  <a:pt x="4841359" y="680484"/>
                </a:cubicBezTo>
                <a:cubicBezTo>
                  <a:pt x="4851003" y="687601"/>
                  <a:pt x="4860070" y="698247"/>
                  <a:pt x="4869712" y="708837"/>
                </a:cubicBezTo>
                <a:cubicBezTo>
                  <a:pt x="4880069" y="719809"/>
                  <a:pt x="4887339" y="733403"/>
                  <a:pt x="4898066" y="744279"/>
                </a:cubicBezTo>
                <a:cubicBezTo>
                  <a:pt x="4943522" y="786196"/>
                  <a:pt x="4995925" y="815061"/>
                  <a:pt x="5032745" y="857693"/>
                </a:cubicBezTo>
                <a:cubicBezTo>
                  <a:pt x="5046580" y="874491"/>
                  <a:pt x="5059176" y="894344"/>
                  <a:pt x="5075275" y="907311"/>
                </a:cubicBezTo>
                <a:cubicBezTo>
                  <a:pt x="5131820" y="956184"/>
                  <a:pt x="5199279" y="992952"/>
                  <a:pt x="5252484" y="1034902"/>
                </a:cubicBezTo>
                <a:cubicBezTo>
                  <a:pt x="5277523" y="1052734"/>
                  <a:pt x="5306592" y="1083857"/>
                  <a:pt x="5330456" y="1098698"/>
                </a:cubicBezTo>
                <a:cubicBezTo>
                  <a:pt x="5504759" y="1194005"/>
                  <a:pt x="5260618" y="1054169"/>
                  <a:pt x="5500577" y="1190846"/>
                </a:cubicBezTo>
                <a:cubicBezTo>
                  <a:pt x="5524418" y="1205231"/>
                  <a:pt x="5545928" y="1222781"/>
                  <a:pt x="5571461" y="1233377"/>
                </a:cubicBezTo>
                <a:cubicBezTo>
                  <a:pt x="5599428" y="1250299"/>
                  <a:pt x="5625066" y="1251761"/>
                  <a:pt x="5656521" y="1261730"/>
                </a:cubicBezTo>
                <a:cubicBezTo>
                  <a:pt x="6060768" y="1418382"/>
                  <a:pt x="5665930" y="1291745"/>
                  <a:pt x="6046382" y="1417674"/>
                </a:cubicBezTo>
                <a:cubicBezTo>
                  <a:pt x="6066667" y="1424088"/>
                  <a:pt x="6229438" y="1479000"/>
                  <a:pt x="6237768" y="1481470"/>
                </a:cubicBezTo>
                <a:cubicBezTo>
                  <a:pt x="6289511" y="1501507"/>
                  <a:pt x="6318538" y="1513746"/>
                  <a:pt x="6386624" y="1538177"/>
                </a:cubicBezTo>
                <a:cubicBezTo>
                  <a:pt x="6450557" y="1562695"/>
                  <a:pt x="6596316" y="1639809"/>
                  <a:pt x="6633428" y="1642569"/>
                </a:cubicBezTo>
              </a:path>
            </a:pathLst>
          </a:custGeom>
          <a:noFill/>
          <a:ln w="76200">
            <a:solidFill>
              <a:srgbClr val="FF0000"/>
            </a:solidFill>
            <a:headEnd type="none" w="med" len="med"/>
            <a:tailEnd type="triangle" w="med" len="med"/>
            <a:extLst>
              <a:ext uri="{C807C97D-BFC1-408E-A445-0C87EB9F89A2}">
                <ask:lineSketchStyleProps xmlns:ask="http://schemas.microsoft.com/office/drawing/2018/sketchyshapes" sd="4221498997">
                  <a:custGeom>
                    <a:avLst/>
                    <a:gdLst>
                      <a:gd name="connsiteX0" fmla="*/ 0 w 6882810"/>
                      <a:gd name="connsiteY0" fmla="*/ 1268818 h 1563841"/>
                      <a:gd name="connsiteX1" fmla="*/ 63796 w 6882810"/>
                      <a:gd name="connsiteY1" fmla="*/ 1162493 h 1563841"/>
                      <a:gd name="connsiteX2" fmla="*/ 226828 w 6882810"/>
                      <a:gd name="connsiteY2" fmla="*/ 978195 h 1563841"/>
                      <a:gd name="connsiteX3" fmla="*/ 283535 w 6882810"/>
                      <a:gd name="connsiteY3" fmla="*/ 935665 h 1563841"/>
                      <a:gd name="connsiteX4" fmla="*/ 432391 w 6882810"/>
                      <a:gd name="connsiteY4" fmla="*/ 808074 h 1563841"/>
                      <a:gd name="connsiteX5" fmla="*/ 531628 w 6882810"/>
                      <a:gd name="connsiteY5" fmla="*/ 737191 h 1563841"/>
                      <a:gd name="connsiteX6" fmla="*/ 630866 w 6882810"/>
                      <a:gd name="connsiteY6" fmla="*/ 680484 h 1563841"/>
                      <a:gd name="connsiteX7" fmla="*/ 708838 w 6882810"/>
                      <a:gd name="connsiteY7" fmla="*/ 623777 h 1563841"/>
                      <a:gd name="connsiteX8" fmla="*/ 758456 w 6882810"/>
                      <a:gd name="connsiteY8" fmla="*/ 595423 h 1563841"/>
                      <a:gd name="connsiteX9" fmla="*/ 815163 w 6882810"/>
                      <a:gd name="connsiteY9" fmla="*/ 545805 h 1563841"/>
                      <a:gd name="connsiteX10" fmla="*/ 1077433 w 6882810"/>
                      <a:gd name="connsiteY10" fmla="*/ 382772 h 1563841"/>
                      <a:gd name="connsiteX11" fmla="*/ 1212112 w 6882810"/>
                      <a:gd name="connsiteY11" fmla="*/ 311888 h 1563841"/>
                      <a:gd name="connsiteX12" fmla="*/ 1382233 w 6882810"/>
                      <a:gd name="connsiteY12" fmla="*/ 233916 h 1563841"/>
                      <a:gd name="connsiteX13" fmla="*/ 1446028 w 6882810"/>
                      <a:gd name="connsiteY13" fmla="*/ 212651 h 1563841"/>
                      <a:gd name="connsiteX14" fmla="*/ 1630326 w 6882810"/>
                      <a:gd name="connsiteY14" fmla="*/ 134679 h 1563841"/>
                      <a:gd name="connsiteX15" fmla="*/ 1793359 w 6882810"/>
                      <a:gd name="connsiteY15" fmla="*/ 99237 h 1563841"/>
                      <a:gd name="connsiteX16" fmla="*/ 1935126 w 6882810"/>
                      <a:gd name="connsiteY16" fmla="*/ 49618 h 1563841"/>
                      <a:gd name="connsiteX17" fmla="*/ 2013098 w 6882810"/>
                      <a:gd name="connsiteY17" fmla="*/ 35442 h 1563841"/>
                      <a:gd name="connsiteX18" fmla="*/ 2069805 w 6882810"/>
                      <a:gd name="connsiteY18" fmla="*/ 21265 h 1563841"/>
                      <a:gd name="connsiteX19" fmla="*/ 2119424 w 6882810"/>
                      <a:gd name="connsiteY19" fmla="*/ 7088 h 1563841"/>
                      <a:gd name="connsiteX20" fmla="*/ 2261191 w 6882810"/>
                      <a:gd name="connsiteY20" fmla="*/ 0 h 1563841"/>
                      <a:gd name="connsiteX21" fmla="*/ 2828261 w 6882810"/>
                      <a:gd name="connsiteY21" fmla="*/ 7088 h 1563841"/>
                      <a:gd name="connsiteX22" fmla="*/ 2934587 w 6882810"/>
                      <a:gd name="connsiteY22" fmla="*/ 21265 h 1563841"/>
                      <a:gd name="connsiteX23" fmla="*/ 2991293 w 6882810"/>
                      <a:gd name="connsiteY23" fmla="*/ 35442 h 1563841"/>
                      <a:gd name="connsiteX24" fmla="*/ 3090531 w 6882810"/>
                      <a:gd name="connsiteY24" fmla="*/ 49618 h 1563841"/>
                      <a:gd name="connsiteX25" fmla="*/ 3203945 w 6882810"/>
                      <a:gd name="connsiteY25" fmla="*/ 70884 h 1563841"/>
                      <a:gd name="connsiteX26" fmla="*/ 3409507 w 6882810"/>
                      <a:gd name="connsiteY26" fmla="*/ 106325 h 1563841"/>
                      <a:gd name="connsiteX27" fmla="*/ 3544187 w 6882810"/>
                      <a:gd name="connsiteY27" fmla="*/ 127591 h 1563841"/>
                      <a:gd name="connsiteX28" fmla="*/ 3636335 w 6882810"/>
                      <a:gd name="connsiteY28" fmla="*/ 148856 h 1563841"/>
                      <a:gd name="connsiteX29" fmla="*/ 3785191 w 6882810"/>
                      <a:gd name="connsiteY29" fmla="*/ 170121 h 1563841"/>
                      <a:gd name="connsiteX30" fmla="*/ 3969489 w 6882810"/>
                      <a:gd name="connsiteY30" fmla="*/ 212651 h 1563841"/>
                      <a:gd name="connsiteX31" fmla="*/ 4075814 w 6882810"/>
                      <a:gd name="connsiteY31" fmla="*/ 233916 h 1563841"/>
                      <a:gd name="connsiteX32" fmla="*/ 4203405 w 6882810"/>
                      <a:gd name="connsiteY32" fmla="*/ 276446 h 1563841"/>
                      <a:gd name="connsiteX33" fmla="*/ 4323907 w 6882810"/>
                      <a:gd name="connsiteY33" fmla="*/ 311888 h 1563841"/>
                      <a:gd name="connsiteX34" fmla="*/ 4373526 w 6882810"/>
                      <a:gd name="connsiteY34" fmla="*/ 340242 h 1563841"/>
                      <a:gd name="connsiteX35" fmla="*/ 4564912 w 6882810"/>
                      <a:gd name="connsiteY35" fmla="*/ 446567 h 1563841"/>
                      <a:gd name="connsiteX36" fmla="*/ 4706680 w 6882810"/>
                      <a:gd name="connsiteY36" fmla="*/ 552893 h 1563841"/>
                      <a:gd name="connsiteX37" fmla="*/ 4841359 w 6882810"/>
                      <a:gd name="connsiteY37" fmla="*/ 680484 h 1563841"/>
                      <a:gd name="connsiteX38" fmla="*/ 4869712 w 6882810"/>
                      <a:gd name="connsiteY38" fmla="*/ 708837 h 1563841"/>
                      <a:gd name="connsiteX39" fmla="*/ 4898066 w 6882810"/>
                      <a:gd name="connsiteY39" fmla="*/ 744279 h 1563841"/>
                      <a:gd name="connsiteX40" fmla="*/ 5032745 w 6882810"/>
                      <a:gd name="connsiteY40" fmla="*/ 857693 h 1563841"/>
                      <a:gd name="connsiteX41" fmla="*/ 5075275 w 6882810"/>
                      <a:gd name="connsiteY41" fmla="*/ 907311 h 1563841"/>
                      <a:gd name="connsiteX42" fmla="*/ 5252484 w 6882810"/>
                      <a:gd name="connsiteY42" fmla="*/ 1034902 h 1563841"/>
                      <a:gd name="connsiteX43" fmla="*/ 5330456 w 6882810"/>
                      <a:gd name="connsiteY43" fmla="*/ 1098698 h 1563841"/>
                      <a:gd name="connsiteX44" fmla="*/ 5500577 w 6882810"/>
                      <a:gd name="connsiteY44" fmla="*/ 1190846 h 1563841"/>
                      <a:gd name="connsiteX45" fmla="*/ 5571461 w 6882810"/>
                      <a:gd name="connsiteY45" fmla="*/ 1233377 h 1563841"/>
                      <a:gd name="connsiteX46" fmla="*/ 5656521 w 6882810"/>
                      <a:gd name="connsiteY46" fmla="*/ 1261730 h 1563841"/>
                      <a:gd name="connsiteX47" fmla="*/ 6046382 w 6882810"/>
                      <a:gd name="connsiteY47" fmla="*/ 1417674 h 1563841"/>
                      <a:gd name="connsiteX48" fmla="*/ 6237768 w 6882810"/>
                      <a:gd name="connsiteY48" fmla="*/ 1481470 h 1563841"/>
                      <a:gd name="connsiteX49" fmla="*/ 6386624 w 6882810"/>
                      <a:gd name="connsiteY49" fmla="*/ 1538177 h 1563841"/>
                      <a:gd name="connsiteX50" fmla="*/ 6578010 w 6882810"/>
                      <a:gd name="connsiteY50" fmla="*/ 1559442 h 1563841"/>
                      <a:gd name="connsiteX51" fmla="*/ 6868633 w 6882810"/>
                      <a:gd name="connsiteY51" fmla="*/ 1538177 h 1563841"/>
                      <a:gd name="connsiteX52" fmla="*/ 6882810 w 6882810"/>
                      <a:gd name="connsiteY52" fmla="*/ 1531088 h 1563841"/>
                      <a:gd name="connsiteX0" fmla="*/ 0 w 6868633"/>
                      <a:gd name="connsiteY0" fmla="*/ 1268818 h 1563841"/>
                      <a:gd name="connsiteX1" fmla="*/ 63796 w 6868633"/>
                      <a:gd name="connsiteY1" fmla="*/ 1162493 h 1563841"/>
                      <a:gd name="connsiteX2" fmla="*/ 226828 w 6868633"/>
                      <a:gd name="connsiteY2" fmla="*/ 978195 h 1563841"/>
                      <a:gd name="connsiteX3" fmla="*/ 283535 w 6868633"/>
                      <a:gd name="connsiteY3" fmla="*/ 935665 h 1563841"/>
                      <a:gd name="connsiteX4" fmla="*/ 432391 w 6868633"/>
                      <a:gd name="connsiteY4" fmla="*/ 808074 h 1563841"/>
                      <a:gd name="connsiteX5" fmla="*/ 531628 w 6868633"/>
                      <a:gd name="connsiteY5" fmla="*/ 737191 h 1563841"/>
                      <a:gd name="connsiteX6" fmla="*/ 630866 w 6868633"/>
                      <a:gd name="connsiteY6" fmla="*/ 680484 h 1563841"/>
                      <a:gd name="connsiteX7" fmla="*/ 708838 w 6868633"/>
                      <a:gd name="connsiteY7" fmla="*/ 623777 h 1563841"/>
                      <a:gd name="connsiteX8" fmla="*/ 758456 w 6868633"/>
                      <a:gd name="connsiteY8" fmla="*/ 595423 h 1563841"/>
                      <a:gd name="connsiteX9" fmla="*/ 815163 w 6868633"/>
                      <a:gd name="connsiteY9" fmla="*/ 545805 h 1563841"/>
                      <a:gd name="connsiteX10" fmla="*/ 1077433 w 6868633"/>
                      <a:gd name="connsiteY10" fmla="*/ 382772 h 1563841"/>
                      <a:gd name="connsiteX11" fmla="*/ 1212112 w 6868633"/>
                      <a:gd name="connsiteY11" fmla="*/ 311888 h 1563841"/>
                      <a:gd name="connsiteX12" fmla="*/ 1382233 w 6868633"/>
                      <a:gd name="connsiteY12" fmla="*/ 233916 h 1563841"/>
                      <a:gd name="connsiteX13" fmla="*/ 1446028 w 6868633"/>
                      <a:gd name="connsiteY13" fmla="*/ 212651 h 1563841"/>
                      <a:gd name="connsiteX14" fmla="*/ 1630326 w 6868633"/>
                      <a:gd name="connsiteY14" fmla="*/ 134679 h 1563841"/>
                      <a:gd name="connsiteX15" fmla="*/ 1793359 w 6868633"/>
                      <a:gd name="connsiteY15" fmla="*/ 99237 h 1563841"/>
                      <a:gd name="connsiteX16" fmla="*/ 1935126 w 6868633"/>
                      <a:gd name="connsiteY16" fmla="*/ 49618 h 1563841"/>
                      <a:gd name="connsiteX17" fmla="*/ 2013098 w 6868633"/>
                      <a:gd name="connsiteY17" fmla="*/ 35442 h 1563841"/>
                      <a:gd name="connsiteX18" fmla="*/ 2069805 w 6868633"/>
                      <a:gd name="connsiteY18" fmla="*/ 21265 h 1563841"/>
                      <a:gd name="connsiteX19" fmla="*/ 2119424 w 6868633"/>
                      <a:gd name="connsiteY19" fmla="*/ 7088 h 1563841"/>
                      <a:gd name="connsiteX20" fmla="*/ 2261191 w 6868633"/>
                      <a:gd name="connsiteY20" fmla="*/ 0 h 1563841"/>
                      <a:gd name="connsiteX21" fmla="*/ 2828261 w 6868633"/>
                      <a:gd name="connsiteY21" fmla="*/ 7088 h 1563841"/>
                      <a:gd name="connsiteX22" fmla="*/ 2934587 w 6868633"/>
                      <a:gd name="connsiteY22" fmla="*/ 21265 h 1563841"/>
                      <a:gd name="connsiteX23" fmla="*/ 2991293 w 6868633"/>
                      <a:gd name="connsiteY23" fmla="*/ 35442 h 1563841"/>
                      <a:gd name="connsiteX24" fmla="*/ 3090531 w 6868633"/>
                      <a:gd name="connsiteY24" fmla="*/ 49618 h 1563841"/>
                      <a:gd name="connsiteX25" fmla="*/ 3203945 w 6868633"/>
                      <a:gd name="connsiteY25" fmla="*/ 70884 h 1563841"/>
                      <a:gd name="connsiteX26" fmla="*/ 3409507 w 6868633"/>
                      <a:gd name="connsiteY26" fmla="*/ 106325 h 1563841"/>
                      <a:gd name="connsiteX27" fmla="*/ 3544187 w 6868633"/>
                      <a:gd name="connsiteY27" fmla="*/ 127591 h 1563841"/>
                      <a:gd name="connsiteX28" fmla="*/ 3636335 w 6868633"/>
                      <a:gd name="connsiteY28" fmla="*/ 148856 h 1563841"/>
                      <a:gd name="connsiteX29" fmla="*/ 3785191 w 6868633"/>
                      <a:gd name="connsiteY29" fmla="*/ 170121 h 1563841"/>
                      <a:gd name="connsiteX30" fmla="*/ 3969489 w 6868633"/>
                      <a:gd name="connsiteY30" fmla="*/ 212651 h 1563841"/>
                      <a:gd name="connsiteX31" fmla="*/ 4075814 w 6868633"/>
                      <a:gd name="connsiteY31" fmla="*/ 233916 h 1563841"/>
                      <a:gd name="connsiteX32" fmla="*/ 4203405 w 6868633"/>
                      <a:gd name="connsiteY32" fmla="*/ 276446 h 1563841"/>
                      <a:gd name="connsiteX33" fmla="*/ 4323907 w 6868633"/>
                      <a:gd name="connsiteY33" fmla="*/ 311888 h 1563841"/>
                      <a:gd name="connsiteX34" fmla="*/ 4373526 w 6868633"/>
                      <a:gd name="connsiteY34" fmla="*/ 340242 h 1563841"/>
                      <a:gd name="connsiteX35" fmla="*/ 4564912 w 6868633"/>
                      <a:gd name="connsiteY35" fmla="*/ 446567 h 1563841"/>
                      <a:gd name="connsiteX36" fmla="*/ 4706680 w 6868633"/>
                      <a:gd name="connsiteY36" fmla="*/ 552893 h 1563841"/>
                      <a:gd name="connsiteX37" fmla="*/ 4841359 w 6868633"/>
                      <a:gd name="connsiteY37" fmla="*/ 680484 h 1563841"/>
                      <a:gd name="connsiteX38" fmla="*/ 4869712 w 6868633"/>
                      <a:gd name="connsiteY38" fmla="*/ 708837 h 1563841"/>
                      <a:gd name="connsiteX39" fmla="*/ 4898066 w 6868633"/>
                      <a:gd name="connsiteY39" fmla="*/ 744279 h 1563841"/>
                      <a:gd name="connsiteX40" fmla="*/ 5032745 w 6868633"/>
                      <a:gd name="connsiteY40" fmla="*/ 857693 h 1563841"/>
                      <a:gd name="connsiteX41" fmla="*/ 5075275 w 6868633"/>
                      <a:gd name="connsiteY41" fmla="*/ 907311 h 1563841"/>
                      <a:gd name="connsiteX42" fmla="*/ 5252484 w 6868633"/>
                      <a:gd name="connsiteY42" fmla="*/ 1034902 h 1563841"/>
                      <a:gd name="connsiteX43" fmla="*/ 5330456 w 6868633"/>
                      <a:gd name="connsiteY43" fmla="*/ 1098698 h 1563841"/>
                      <a:gd name="connsiteX44" fmla="*/ 5500577 w 6868633"/>
                      <a:gd name="connsiteY44" fmla="*/ 1190846 h 1563841"/>
                      <a:gd name="connsiteX45" fmla="*/ 5571461 w 6868633"/>
                      <a:gd name="connsiteY45" fmla="*/ 1233377 h 1563841"/>
                      <a:gd name="connsiteX46" fmla="*/ 5656521 w 6868633"/>
                      <a:gd name="connsiteY46" fmla="*/ 1261730 h 1563841"/>
                      <a:gd name="connsiteX47" fmla="*/ 6046382 w 6868633"/>
                      <a:gd name="connsiteY47" fmla="*/ 1417674 h 1563841"/>
                      <a:gd name="connsiteX48" fmla="*/ 6237768 w 6868633"/>
                      <a:gd name="connsiteY48" fmla="*/ 1481470 h 1563841"/>
                      <a:gd name="connsiteX49" fmla="*/ 6386624 w 6868633"/>
                      <a:gd name="connsiteY49" fmla="*/ 1538177 h 1563841"/>
                      <a:gd name="connsiteX50" fmla="*/ 6578010 w 6868633"/>
                      <a:gd name="connsiteY50" fmla="*/ 1559442 h 1563841"/>
                      <a:gd name="connsiteX51" fmla="*/ 6868633 w 6868633"/>
                      <a:gd name="connsiteY51" fmla="*/ 1538177 h 1563841"/>
                      <a:gd name="connsiteX0" fmla="*/ 0 w 6578010"/>
                      <a:gd name="connsiteY0" fmla="*/ 1268818 h 1559442"/>
                      <a:gd name="connsiteX1" fmla="*/ 63796 w 6578010"/>
                      <a:gd name="connsiteY1" fmla="*/ 1162493 h 1559442"/>
                      <a:gd name="connsiteX2" fmla="*/ 226828 w 6578010"/>
                      <a:gd name="connsiteY2" fmla="*/ 978195 h 1559442"/>
                      <a:gd name="connsiteX3" fmla="*/ 283535 w 6578010"/>
                      <a:gd name="connsiteY3" fmla="*/ 935665 h 1559442"/>
                      <a:gd name="connsiteX4" fmla="*/ 432391 w 6578010"/>
                      <a:gd name="connsiteY4" fmla="*/ 808074 h 1559442"/>
                      <a:gd name="connsiteX5" fmla="*/ 531628 w 6578010"/>
                      <a:gd name="connsiteY5" fmla="*/ 737191 h 1559442"/>
                      <a:gd name="connsiteX6" fmla="*/ 630866 w 6578010"/>
                      <a:gd name="connsiteY6" fmla="*/ 680484 h 1559442"/>
                      <a:gd name="connsiteX7" fmla="*/ 708838 w 6578010"/>
                      <a:gd name="connsiteY7" fmla="*/ 623777 h 1559442"/>
                      <a:gd name="connsiteX8" fmla="*/ 758456 w 6578010"/>
                      <a:gd name="connsiteY8" fmla="*/ 595423 h 1559442"/>
                      <a:gd name="connsiteX9" fmla="*/ 815163 w 6578010"/>
                      <a:gd name="connsiteY9" fmla="*/ 545805 h 1559442"/>
                      <a:gd name="connsiteX10" fmla="*/ 1077433 w 6578010"/>
                      <a:gd name="connsiteY10" fmla="*/ 382772 h 1559442"/>
                      <a:gd name="connsiteX11" fmla="*/ 1212112 w 6578010"/>
                      <a:gd name="connsiteY11" fmla="*/ 311888 h 1559442"/>
                      <a:gd name="connsiteX12" fmla="*/ 1382233 w 6578010"/>
                      <a:gd name="connsiteY12" fmla="*/ 233916 h 1559442"/>
                      <a:gd name="connsiteX13" fmla="*/ 1446028 w 6578010"/>
                      <a:gd name="connsiteY13" fmla="*/ 212651 h 1559442"/>
                      <a:gd name="connsiteX14" fmla="*/ 1630326 w 6578010"/>
                      <a:gd name="connsiteY14" fmla="*/ 134679 h 1559442"/>
                      <a:gd name="connsiteX15" fmla="*/ 1793359 w 6578010"/>
                      <a:gd name="connsiteY15" fmla="*/ 99237 h 1559442"/>
                      <a:gd name="connsiteX16" fmla="*/ 1935126 w 6578010"/>
                      <a:gd name="connsiteY16" fmla="*/ 49618 h 1559442"/>
                      <a:gd name="connsiteX17" fmla="*/ 2013098 w 6578010"/>
                      <a:gd name="connsiteY17" fmla="*/ 35442 h 1559442"/>
                      <a:gd name="connsiteX18" fmla="*/ 2069805 w 6578010"/>
                      <a:gd name="connsiteY18" fmla="*/ 21265 h 1559442"/>
                      <a:gd name="connsiteX19" fmla="*/ 2119424 w 6578010"/>
                      <a:gd name="connsiteY19" fmla="*/ 7088 h 1559442"/>
                      <a:gd name="connsiteX20" fmla="*/ 2261191 w 6578010"/>
                      <a:gd name="connsiteY20" fmla="*/ 0 h 1559442"/>
                      <a:gd name="connsiteX21" fmla="*/ 2828261 w 6578010"/>
                      <a:gd name="connsiteY21" fmla="*/ 7088 h 1559442"/>
                      <a:gd name="connsiteX22" fmla="*/ 2934587 w 6578010"/>
                      <a:gd name="connsiteY22" fmla="*/ 21265 h 1559442"/>
                      <a:gd name="connsiteX23" fmla="*/ 2991293 w 6578010"/>
                      <a:gd name="connsiteY23" fmla="*/ 35442 h 1559442"/>
                      <a:gd name="connsiteX24" fmla="*/ 3090531 w 6578010"/>
                      <a:gd name="connsiteY24" fmla="*/ 49618 h 1559442"/>
                      <a:gd name="connsiteX25" fmla="*/ 3203945 w 6578010"/>
                      <a:gd name="connsiteY25" fmla="*/ 70884 h 1559442"/>
                      <a:gd name="connsiteX26" fmla="*/ 3409507 w 6578010"/>
                      <a:gd name="connsiteY26" fmla="*/ 106325 h 1559442"/>
                      <a:gd name="connsiteX27" fmla="*/ 3544187 w 6578010"/>
                      <a:gd name="connsiteY27" fmla="*/ 127591 h 1559442"/>
                      <a:gd name="connsiteX28" fmla="*/ 3636335 w 6578010"/>
                      <a:gd name="connsiteY28" fmla="*/ 148856 h 1559442"/>
                      <a:gd name="connsiteX29" fmla="*/ 3785191 w 6578010"/>
                      <a:gd name="connsiteY29" fmla="*/ 170121 h 1559442"/>
                      <a:gd name="connsiteX30" fmla="*/ 3969489 w 6578010"/>
                      <a:gd name="connsiteY30" fmla="*/ 212651 h 1559442"/>
                      <a:gd name="connsiteX31" fmla="*/ 4075814 w 6578010"/>
                      <a:gd name="connsiteY31" fmla="*/ 233916 h 1559442"/>
                      <a:gd name="connsiteX32" fmla="*/ 4203405 w 6578010"/>
                      <a:gd name="connsiteY32" fmla="*/ 276446 h 1559442"/>
                      <a:gd name="connsiteX33" fmla="*/ 4323907 w 6578010"/>
                      <a:gd name="connsiteY33" fmla="*/ 311888 h 1559442"/>
                      <a:gd name="connsiteX34" fmla="*/ 4373526 w 6578010"/>
                      <a:gd name="connsiteY34" fmla="*/ 340242 h 1559442"/>
                      <a:gd name="connsiteX35" fmla="*/ 4564912 w 6578010"/>
                      <a:gd name="connsiteY35" fmla="*/ 446567 h 1559442"/>
                      <a:gd name="connsiteX36" fmla="*/ 4706680 w 6578010"/>
                      <a:gd name="connsiteY36" fmla="*/ 552893 h 1559442"/>
                      <a:gd name="connsiteX37" fmla="*/ 4841359 w 6578010"/>
                      <a:gd name="connsiteY37" fmla="*/ 680484 h 1559442"/>
                      <a:gd name="connsiteX38" fmla="*/ 4869712 w 6578010"/>
                      <a:gd name="connsiteY38" fmla="*/ 708837 h 1559442"/>
                      <a:gd name="connsiteX39" fmla="*/ 4898066 w 6578010"/>
                      <a:gd name="connsiteY39" fmla="*/ 744279 h 1559442"/>
                      <a:gd name="connsiteX40" fmla="*/ 5032745 w 6578010"/>
                      <a:gd name="connsiteY40" fmla="*/ 857693 h 1559442"/>
                      <a:gd name="connsiteX41" fmla="*/ 5075275 w 6578010"/>
                      <a:gd name="connsiteY41" fmla="*/ 907311 h 1559442"/>
                      <a:gd name="connsiteX42" fmla="*/ 5252484 w 6578010"/>
                      <a:gd name="connsiteY42" fmla="*/ 1034902 h 1559442"/>
                      <a:gd name="connsiteX43" fmla="*/ 5330456 w 6578010"/>
                      <a:gd name="connsiteY43" fmla="*/ 1098698 h 1559442"/>
                      <a:gd name="connsiteX44" fmla="*/ 5500577 w 6578010"/>
                      <a:gd name="connsiteY44" fmla="*/ 1190846 h 1559442"/>
                      <a:gd name="connsiteX45" fmla="*/ 5571461 w 6578010"/>
                      <a:gd name="connsiteY45" fmla="*/ 1233377 h 1559442"/>
                      <a:gd name="connsiteX46" fmla="*/ 5656521 w 6578010"/>
                      <a:gd name="connsiteY46" fmla="*/ 1261730 h 1559442"/>
                      <a:gd name="connsiteX47" fmla="*/ 6046382 w 6578010"/>
                      <a:gd name="connsiteY47" fmla="*/ 1417674 h 1559442"/>
                      <a:gd name="connsiteX48" fmla="*/ 6237768 w 6578010"/>
                      <a:gd name="connsiteY48" fmla="*/ 1481470 h 1559442"/>
                      <a:gd name="connsiteX49" fmla="*/ 6386624 w 6578010"/>
                      <a:gd name="connsiteY49" fmla="*/ 1538177 h 1559442"/>
                      <a:gd name="connsiteX50" fmla="*/ 6578010 w 6578010"/>
                      <a:gd name="connsiteY50" fmla="*/ 1559442 h 1559442"/>
                      <a:gd name="connsiteX0" fmla="*/ 0 w 6633428"/>
                      <a:gd name="connsiteY0" fmla="*/ 1268818 h 1642569"/>
                      <a:gd name="connsiteX1" fmla="*/ 63796 w 6633428"/>
                      <a:gd name="connsiteY1" fmla="*/ 1162493 h 1642569"/>
                      <a:gd name="connsiteX2" fmla="*/ 226828 w 6633428"/>
                      <a:gd name="connsiteY2" fmla="*/ 978195 h 1642569"/>
                      <a:gd name="connsiteX3" fmla="*/ 283535 w 6633428"/>
                      <a:gd name="connsiteY3" fmla="*/ 935665 h 1642569"/>
                      <a:gd name="connsiteX4" fmla="*/ 432391 w 6633428"/>
                      <a:gd name="connsiteY4" fmla="*/ 808074 h 1642569"/>
                      <a:gd name="connsiteX5" fmla="*/ 531628 w 6633428"/>
                      <a:gd name="connsiteY5" fmla="*/ 737191 h 1642569"/>
                      <a:gd name="connsiteX6" fmla="*/ 630866 w 6633428"/>
                      <a:gd name="connsiteY6" fmla="*/ 680484 h 1642569"/>
                      <a:gd name="connsiteX7" fmla="*/ 708838 w 6633428"/>
                      <a:gd name="connsiteY7" fmla="*/ 623777 h 1642569"/>
                      <a:gd name="connsiteX8" fmla="*/ 758456 w 6633428"/>
                      <a:gd name="connsiteY8" fmla="*/ 595423 h 1642569"/>
                      <a:gd name="connsiteX9" fmla="*/ 815163 w 6633428"/>
                      <a:gd name="connsiteY9" fmla="*/ 545805 h 1642569"/>
                      <a:gd name="connsiteX10" fmla="*/ 1077433 w 6633428"/>
                      <a:gd name="connsiteY10" fmla="*/ 382772 h 1642569"/>
                      <a:gd name="connsiteX11" fmla="*/ 1212112 w 6633428"/>
                      <a:gd name="connsiteY11" fmla="*/ 311888 h 1642569"/>
                      <a:gd name="connsiteX12" fmla="*/ 1382233 w 6633428"/>
                      <a:gd name="connsiteY12" fmla="*/ 233916 h 1642569"/>
                      <a:gd name="connsiteX13" fmla="*/ 1446028 w 6633428"/>
                      <a:gd name="connsiteY13" fmla="*/ 212651 h 1642569"/>
                      <a:gd name="connsiteX14" fmla="*/ 1630326 w 6633428"/>
                      <a:gd name="connsiteY14" fmla="*/ 134679 h 1642569"/>
                      <a:gd name="connsiteX15" fmla="*/ 1793359 w 6633428"/>
                      <a:gd name="connsiteY15" fmla="*/ 99237 h 1642569"/>
                      <a:gd name="connsiteX16" fmla="*/ 1935126 w 6633428"/>
                      <a:gd name="connsiteY16" fmla="*/ 49618 h 1642569"/>
                      <a:gd name="connsiteX17" fmla="*/ 2013098 w 6633428"/>
                      <a:gd name="connsiteY17" fmla="*/ 35442 h 1642569"/>
                      <a:gd name="connsiteX18" fmla="*/ 2069805 w 6633428"/>
                      <a:gd name="connsiteY18" fmla="*/ 21265 h 1642569"/>
                      <a:gd name="connsiteX19" fmla="*/ 2119424 w 6633428"/>
                      <a:gd name="connsiteY19" fmla="*/ 7088 h 1642569"/>
                      <a:gd name="connsiteX20" fmla="*/ 2261191 w 6633428"/>
                      <a:gd name="connsiteY20" fmla="*/ 0 h 1642569"/>
                      <a:gd name="connsiteX21" fmla="*/ 2828261 w 6633428"/>
                      <a:gd name="connsiteY21" fmla="*/ 7088 h 1642569"/>
                      <a:gd name="connsiteX22" fmla="*/ 2934587 w 6633428"/>
                      <a:gd name="connsiteY22" fmla="*/ 21265 h 1642569"/>
                      <a:gd name="connsiteX23" fmla="*/ 2991293 w 6633428"/>
                      <a:gd name="connsiteY23" fmla="*/ 35442 h 1642569"/>
                      <a:gd name="connsiteX24" fmla="*/ 3090531 w 6633428"/>
                      <a:gd name="connsiteY24" fmla="*/ 49618 h 1642569"/>
                      <a:gd name="connsiteX25" fmla="*/ 3203945 w 6633428"/>
                      <a:gd name="connsiteY25" fmla="*/ 70884 h 1642569"/>
                      <a:gd name="connsiteX26" fmla="*/ 3409507 w 6633428"/>
                      <a:gd name="connsiteY26" fmla="*/ 106325 h 1642569"/>
                      <a:gd name="connsiteX27" fmla="*/ 3544187 w 6633428"/>
                      <a:gd name="connsiteY27" fmla="*/ 127591 h 1642569"/>
                      <a:gd name="connsiteX28" fmla="*/ 3636335 w 6633428"/>
                      <a:gd name="connsiteY28" fmla="*/ 148856 h 1642569"/>
                      <a:gd name="connsiteX29" fmla="*/ 3785191 w 6633428"/>
                      <a:gd name="connsiteY29" fmla="*/ 170121 h 1642569"/>
                      <a:gd name="connsiteX30" fmla="*/ 3969489 w 6633428"/>
                      <a:gd name="connsiteY30" fmla="*/ 212651 h 1642569"/>
                      <a:gd name="connsiteX31" fmla="*/ 4075814 w 6633428"/>
                      <a:gd name="connsiteY31" fmla="*/ 233916 h 1642569"/>
                      <a:gd name="connsiteX32" fmla="*/ 4203405 w 6633428"/>
                      <a:gd name="connsiteY32" fmla="*/ 276446 h 1642569"/>
                      <a:gd name="connsiteX33" fmla="*/ 4323907 w 6633428"/>
                      <a:gd name="connsiteY33" fmla="*/ 311888 h 1642569"/>
                      <a:gd name="connsiteX34" fmla="*/ 4373526 w 6633428"/>
                      <a:gd name="connsiteY34" fmla="*/ 340242 h 1642569"/>
                      <a:gd name="connsiteX35" fmla="*/ 4564912 w 6633428"/>
                      <a:gd name="connsiteY35" fmla="*/ 446567 h 1642569"/>
                      <a:gd name="connsiteX36" fmla="*/ 4706680 w 6633428"/>
                      <a:gd name="connsiteY36" fmla="*/ 552893 h 1642569"/>
                      <a:gd name="connsiteX37" fmla="*/ 4841359 w 6633428"/>
                      <a:gd name="connsiteY37" fmla="*/ 680484 h 1642569"/>
                      <a:gd name="connsiteX38" fmla="*/ 4869712 w 6633428"/>
                      <a:gd name="connsiteY38" fmla="*/ 708837 h 1642569"/>
                      <a:gd name="connsiteX39" fmla="*/ 4898066 w 6633428"/>
                      <a:gd name="connsiteY39" fmla="*/ 744279 h 1642569"/>
                      <a:gd name="connsiteX40" fmla="*/ 5032745 w 6633428"/>
                      <a:gd name="connsiteY40" fmla="*/ 857693 h 1642569"/>
                      <a:gd name="connsiteX41" fmla="*/ 5075275 w 6633428"/>
                      <a:gd name="connsiteY41" fmla="*/ 907311 h 1642569"/>
                      <a:gd name="connsiteX42" fmla="*/ 5252484 w 6633428"/>
                      <a:gd name="connsiteY42" fmla="*/ 1034902 h 1642569"/>
                      <a:gd name="connsiteX43" fmla="*/ 5330456 w 6633428"/>
                      <a:gd name="connsiteY43" fmla="*/ 1098698 h 1642569"/>
                      <a:gd name="connsiteX44" fmla="*/ 5500577 w 6633428"/>
                      <a:gd name="connsiteY44" fmla="*/ 1190846 h 1642569"/>
                      <a:gd name="connsiteX45" fmla="*/ 5571461 w 6633428"/>
                      <a:gd name="connsiteY45" fmla="*/ 1233377 h 1642569"/>
                      <a:gd name="connsiteX46" fmla="*/ 5656521 w 6633428"/>
                      <a:gd name="connsiteY46" fmla="*/ 1261730 h 1642569"/>
                      <a:gd name="connsiteX47" fmla="*/ 6046382 w 6633428"/>
                      <a:gd name="connsiteY47" fmla="*/ 1417674 h 1642569"/>
                      <a:gd name="connsiteX48" fmla="*/ 6237768 w 6633428"/>
                      <a:gd name="connsiteY48" fmla="*/ 1481470 h 1642569"/>
                      <a:gd name="connsiteX49" fmla="*/ 6386624 w 6633428"/>
                      <a:gd name="connsiteY49" fmla="*/ 1538177 h 1642569"/>
                      <a:gd name="connsiteX50" fmla="*/ 6633428 w 6633428"/>
                      <a:gd name="connsiteY50" fmla="*/ 1642569 h 1642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6633428" h="1642569">
                        <a:moveTo>
                          <a:pt x="0" y="1268818"/>
                        </a:moveTo>
                        <a:cubicBezTo>
                          <a:pt x="21302" y="1215566"/>
                          <a:pt x="15011" y="1223474"/>
                          <a:pt x="63796" y="1162493"/>
                        </a:cubicBezTo>
                        <a:cubicBezTo>
                          <a:pt x="75125" y="1148331"/>
                          <a:pt x="179932" y="1018392"/>
                          <a:pt x="226828" y="978195"/>
                        </a:cubicBezTo>
                        <a:cubicBezTo>
                          <a:pt x="244768" y="962818"/>
                          <a:pt x="265384" y="950791"/>
                          <a:pt x="283535" y="935665"/>
                        </a:cubicBezTo>
                        <a:cubicBezTo>
                          <a:pt x="299920" y="922011"/>
                          <a:pt x="390376" y="839033"/>
                          <a:pt x="432391" y="808074"/>
                        </a:cubicBezTo>
                        <a:cubicBezTo>
                          <a:pt x="465117" y="783960"/>
                          <a:pt x="496333" y="757359"/>
                          <a:pt x="531628" y="737191"/>
                        </a:cubicBezTo>
                        <a:cubicBezTo>
                          <a:pt x="564707" y="718289"/>
                          <a:pt x="600054" y="702893"/>
                          <a:pt x="630866" y="680484"/>
                        </a:cubicBezTo>
                        <a:cubicBezTo>
                          <a:pt x="656857" y="661582"/>
                          <a:pt x="682098" y="641604"/>
                          <a:pt x="708838" y="623777"/>
                        </a:cubicBezTo>
                        <a:cubicBezTo>
                          <a:pt x="724688" y="613210"/>
                          <a:pt x="743095" y="606688"/>
                          <a:pt x="758456" y="595423"/>
                        </a:cubicBezTo>
                        <a:cubicBezTo>
                          <a:pt x="778710" y="580570"/>
                          <a:pt x="795550" y="561495"/>
                          <a:pt x="815163" y="545805"/>
                        </a:cubicBezTo>
                        <a:cubicBezTo>
                          <a:pt x="879120" y="494640"/>
                          <a:pt x="1062610" y="389360"/>
                          <a:pt x="1077433" y="382772"/>
                        </a:cubicBezTo>
                        <a:cubicBezTo>
                          <a:pt x="1304522" y="281841"/>
                          <a:pt x="957733" y="439077"/>
                          <a:pt x="1212112" y="311888"/>
                        </a:cubicBezTo>
                        <a:cubicBezTo>
                          <a:pt x="1267906" y="283991"/>
                          <a:pt x="1323055" y="253642"/>
                          <a:pt x="1382233" y="233916"/>
                        </a:cubicBezTo>
                        <a:cubicBezTo>
                          <a:pt x="1403498" y="226828"/>
                          <a:pt x="1425545" y="221755"/>
                          <a:pt x="1446028" y="212651"/>
                        </a:cubicBezTo>
                        <a:cubicBezTo>
                          <a:pt x="1617326" y="136519"/>
                          <a:pt x="1363848" y="220332"/>
                          <a:pt x="1630326" y="134679"/>
                        </a:cubicBezTo>
                        <a:cubicBezTo>
                          <a:pt x="1748700" y="96630"/>
                          <a:pt x="1668206" y="127681"/>
                          <a:pt x="1793359" y="99237"/>
                        </a:cubicBezTo>
                        <a:cubicBezTo>
                          <a:pt x="1947872" y="64120"/>
                          <a:pt x="1780209" y="93880"/>
                          <a:pt x="1935126" y="49618"/>
                        </a:cubicBezTo>
                        <a:cubicBezTo>
                          <a:pt x="1960526" y="42361"/>
                          <a:pt x="1987248" y="40884"/>
                          <a:pt x="2013098" y="35442"/>
                        </a:cubicBezTo>
                        <a:cubicBezTo>
                          <a:pt x="2032164" y="31428"/>
                          <a:pt x="2050979" y="26285"/>
                          <a:pt x="2069805" y="21265"/>
                        </a:cubicBezTo>
                        <a:cubicBezTo>
                          <a:pt x="2086426" y="16833"/>
                          <a:pt x="2102328" y="8988"/>
                          <a:pt x="2119424" y="7088"/>
                        </a:cubicBezTo>
                        <a:cubicBezTo>
                          <a:pt x="2166449" y="1863"/>
                          <a:pt x="2213935" y="2363"/>
                          <a:pt x="2261191" y="0"/>
                        </a:cubicBezTo>
                        <a:lnTo>
                          <a:pt x="2828261" y="7088"/>
                        </a:lnTo>
                        <a:cubicBezTo>
                          <a:pt x="2846731" y="7503"/>
                          <a:pt x="2910993" y="16209"/>
                          <a:pt x="2934587" y="21265"/>
                        </a:cubicBezTo>
                        <a:cubicBezTo>
                          <a:pt x="2953638" y="25347"/>
                          <a:pt x="2972123" y="31957"/>
                          <a:pt x="2991293" y="35442"/>
                        </a:cubicBezTo>
                        <a:cubicBezTo>
                          <a:pt x="3024169" y="41419"/>
                          <a:pt x="3057571" y="44125"/>
                          <a:pt x="3090531" y="49618"/>
                        </a:cubicBezTo>
                        <a:cubicBezTo>
                          <a:pt x="3128471" y="55941"/>
                          <a:pt x="3166075" y="64152"/>
                          <a:pt x="3203945" y="70884"/>
                        </a:cubicBezTo>
                        <a:lnTo>
                          <a:pt x="3409507" y="106325"/>
                        </a:lnTo>
                        <a:cubicBezTo>
                          <a:pt x="3454400" y="113414"/>
                          <a:pt x="3499516" y="119215"/>
                          <a:pt x="3544187" y="127591"/>
                        </a:cubicBezTo>
                        <a:cubicBezTo>
                          <a:pt x="3575170" y="133400"/>
                          <a:pt x="3605424" y="142674"/>
                          <a:pt x="3636335" y="148856"/>
                        </a:cubicBezTo>
                        <a:cubicBezTo>
                          <a:pt x="3905573" y="202702"/>
                          <a:pt x="3571446" y="132947"/>
                          <a:pt x="3785191" y="170121"/>
                        </a:cubicBezTo>
                        <a:cubicBezTo>
                          <a:pt x="3884651" y="187419"/>
                          <a:pt x="3876104" y="191899"/>
                          <a:pt x="3969489" y="212651"/>
                        </a:cubicBezTo>
                        <a:cubicBezTo>
                          <a:pt x="4004772" y="220492"/>
                          <a:pt x="4040944" y="224406"/>
                          <a:pt x="4075814" y="233916"/>
                        </a:cubicBezTo>
                        <a:cubicBezTo>
                          <a:pt x="4119065" y="245712"/>
                          <a:pt x="4159913" y="265573"/>
                          <a:pt x="4203405" y="276446"/>
                        </a:cubicBezTo>
                        <a:cubicBezTo>
                          <a:pt x="4242123" y="286126"/>
                          <a:pt x="4287340" y="295890"/>
                          <a:pt x="4323907" y="311888"/>
                        </a:cubicBezTo>
                        <a:cubicBezTo>
                          <a:pt x="4341359" y="319523"/>
                          <a:pt x="4356625" y="331453"/>
                          <a:pt x="4373526" y="340242"/>
                        </a:cubicBezTo>
                        <a:cubicBezTo>
                          <a:pt x="4450532" y="380285"/>
                          <a:pt x="4501028" y="396570"/>
                          <a:pt x="4564912" y="446567"/>
                        </a:cubicBezTo>
                        <a:cubicBezTo>
                          <a:pt x="4705529" y="556616"/>
                          <a:pt x="4614504" y="506806"/>
                          <a:pt x="4706680" y="552893"/>
                        </a:cubicBezTo>
                        <a:cubicBezTo>
                          <a:pt x="4994643" y="840856"/>
                          <a:pt x="4711812" y="565330"/>
                          <a:pt x="4841359" y="680484"/>
                        </a:cubicBezTo>
                        <a:cubicBezTo>
                          <a:pt x="4851349" y="689364"/>
                          <a:pt x="4860832" y="698847"/>
                          <a:pt x="4869712" y="708837"/>
                        </a:cubicBezTo>
                        <a:cubicBezTo>
                          <a:pt x="4879763" y="720145"/>
                          <a:pt x="4886893" y="734078"/>
                          <a:pt x="4898066" y="744279"/>
                        </a:cubicBezTo>
                        <a:cubicBezTo>
                          <a:pt x="4941408" y="783852"/>
                          <a:pt x="4994550" y="813132"/>
                          <a:pt x="5032745" y="857693"/>
                        </a:cubicBezTo>
                        <a:cubicBezTo>
                          <a:pt x="5046922" y="874232"/>
                          <a:pt x="5058318" y="893636"/>
                          <a:pt x="5075275" y="907311"/>
                        </a:cubicBezTo>
                        <a:cubicBezTo>
                          <a:pt x="5131934" y="953004"/>
                          <a:pt x="5196150" y="988810"/>
                          <a:pt x="5252484" y="1034902"/>
                        </a:cubicBezTo>
                        <a:cubicBezTo>
                          <a:pt x="5278475" y="1056167"/>
                          <a:pt x="5301660" y="1081420"/>
                          <a:pt x="5330456" y="1098698"/>
                        </a:cubicBezTo>
                        <a:cubicBezTo>
                          <a:pt x="5498998" y="1199822"/>
                          <a:pt x="5288185" y="1075800"/>
                          <a:pt x="5500577" y="1190846"/>
                        </a:cubicBezTo>
                        <a:cubicBezTo>
                          <a:pt x="5524806" y="1203970"/>
                          <a:pt x="5546376" y="1221975"/>
                          <a:pt x="5571461" y="1233377"/>
                        </a:cubicBezTo>
                        <a:cubicBezTo>
                          <a:pt x="5598669" y="1245744"/>
                          <a:pt x="5628870" y="1250386"/>
                          <a:pt x="5656521" y="1261730"/>
                        </a:cubicBezTo>
                        <a:cubicBezTo>
                          <a:pt x="6026010" y="1413316"/>
                          <a:pt x="5667539" y="1285079"/>
                          <a:pt x="6046382" y="1417674"/>
                        </a:cubicBezTo>
                        <a:cubicBezTo>
                          <a:pt x="6065980" y="1424533"/>
                          <a:pt x="6229219" y="1478213"/>
                          <a:pt x="6237768" y="1481470"/>
                        </a:cubicBezTo>
                        <a:cubicBezTo>
                          <a:pt x="6287387" y="1500372"/>
                          <a:pt x="6320681" y="1511327"/>
                          <a:pt x="6386624" y="1538177"/>
                        </a:cubicBezTo>
                        <a:cubicBezTo>
                          <a:pt x="6452567" y="1565027"/>
                          <a:pt x="6597753" y="1639001"/>
                          <a:pt x="6633428" y="1642569"/>
                        </a:cubicBezTo>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43" name="Group 42">
            <a:extLst>
              <a:ext uri="{FF2B5EF4-FFF2-40B4-BE49-F238E27FC236}">
                <a16:creationId xmlns:a16="http://schemas.microsoft.com/office/drawing/2014/main" id="{9485B67F-3211-4A54-B9F0-011BDD88EC9D}"/>
              </a:ext>
            </a:extLst>
          </p:cNvPr>
          <p:cNvGrpSpPr/>
          <p:nvPr/>
        </p:nvGrpSpPr>
        <p:grpSpPr>
          <a:xfrm>
            <a:off x="733952" y="4068334"/>
            <a:ext cx="457200" cy="2746005"/>
            <a:chOff x="667213" y="3997842"/>
            <a:chExt cx="457200" cy="2746005"/>
          </a:xfrm>
        </p:grpSpPr>
        <p:sp>
          <p:nvSpPr>
            <p:cNvPr id="44" name="Rectangle: Rounded Corners 43">
              <a:extLst>
                <a:ext uri="{FF2B5EF4-FFF2-40B4-BE49-F238E27FC236}">
                  <a16:creationId xmlns:a16="http://schemas.microsoft.com/office/drawing/2014/main" id="{A7DB4B58-380B-4A14-B5BD-4CF6752E50CC}"/>
                </a:ext>
              </a:extLst>
            </p:cNvPr>
            <p:cNvSpPr/>
            <p:nvPr/>
          </p:nvSpPr>
          <p:spPr>
            <a:xfrm>
              <a:off x="695271" y="3997842"/>
              <a:ext cx="401085" cy="2746004"/>
            </a:xfrm>
            <a:prstGeom prst="roundRect">
              <a:avLst>
                <a:gd name="adj" fmla="val 5678"/>
              </a:avLst>
            </a:prstGeom>
            <a:solidFill>
              <a:srgbClr val="E3E4EC"/>
            </a:solidFill>
            <a:ln w="25400" cap="flat" cmpd="sng" algn="ctr">
              <a:noFill/>
              <a:prstDash val="solid"/>
            </a:ln>
            <a:effectLst>
              <a:innerShdw blurRad="190500">
                <a:prstClr val="black">
                  <a:alpha val="24000"/>
                </a:prstClr>
              </a:innerShdw>
            </a:effectLst>
          </p:spPr>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white"/>
                </a:solidFill>
                <a:effectLst/>
                <a:uLnTx/>
                <a:uFillTx/>
                <a:latin typeface="Calibri"/>
                <a:ea typeface="+mn-ea"/>
                <a:cs typeface="+mn-cs"/>
              </a:endParaRPr>
            </a:p>
          </p:txBody>
        </p:sp>
        <p:sp>
          <p:nvSpPr>
            <p:cNvPr id="45" name="Freeform: Shape 44">
              <a:extLst>
                <a:ext uri="{FF2B5EF4-FFF2-40B4-BE49-F238E27FC236}">
                  <a16:creationId xmlns:a16="http://schemas.microsoft.com/office/drawing/2014/main" id="{FA8B01E6-EAE2-479C-B765-D53994DED51E}"/>
                </a:ext>
              </a:extLst>
            </p:cNvPr>
            <p:cNvSpPr/>
            <p:nvPr/>
          </p:nvSpPr>
          <p:spPr>
            <a:xfrm>
              <a:off x="695271" y="6214719"/>
              <a:ext cx="401085" cy="529128"/>
            </a:xfrm>
            <a:custGeom>
              <a:avLst/>
              <a:gdLst>
                <a:gd name="connsiteX0" fmla="*/ 506978 w 1013956"/>
                <a:gd name="connsiteY0" fmla="*/ 0 h 1576902"/>
                <a:gd name="connsiteX1" fmla="*/ 675882 w 1013956"/>
                <a:gd name="connsiteY1" fmla="*/ 204066 h 1576902"/>
                <a:gd name="connsiteX2" fmla="*/ 956384 w 1013956"/>
                <a:gd name="connsiteY2" fmla="*/ 204066 h 1576902"/>
                <a:gd name="connsiteX3" fmla="*/ 1013956 w 1013956"/>
                <a:gd name="connsiteY3" fmla="*/ 261638 h 1576902"/>
                <a:gd name="connsiteX4" fmla="*/ 1013956 w 1013956"/>
                <a:gd name="connsiteY4" fmla="*/ 1519330 h 1576902"/>
                <a:gd name="connsiteX5" fmla="*/ 956384 w 1013956"/>
                <a:gd name="connsiteY5" fmla="*/ 1576902 h 1576902"/>
                <a:gd name="connsiteX6" fmla="*/ 57572 w 1013956"/>
                <a:gd name="connsiteY6" fmla="*/ 1576902 h 1576902"/>
                <a:gd name="connsiteX7" fmla="*/ 0 w 1013956"/>
                <a:gd name="connsiteY7" fmla="*/ 1519330 h 1576902"/>
                <a:gd name="connsiteX8" fmla="*/ 0 w 1013956"/>
                <a:gd name="connsiteY8" fmla="*/ 261638 h 1576902"/>
                <a:gd name="connsiteX9" fmla="*/ 57572 w 1013956"/>
                <a:gd name="connsiteY9" fmla="*/ 204066 h 1576902"/>
                <a:gd name="connsiteX10" fmla="*/ 338075 w 1013956"/>
                <a:gd name="connsiteY10" fmla="*/ 204066 h 1576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13956" h="1576902">
                  <a:moveTo>
                    <a:pt x="506978" y="0"/>
                  </a:moveTo>
                  <a:lnTo>
                    <a:pt x="675882" y="204066"/>
                  </a:lnTo>
                  <a:lnTo>
                    <a:pt x="956384" y="204066"/>
                  </a:lnTo>
                  <a:cubicBezTo>
                    <a:pt x="988180" y="204066"/>
                    <a:pt x="1013956" y="229842"/>
                    <a:pt x="1013956" y="261638"/>
                  </a:cubicBezTo>
                  <a:lnTo>
                    <a:pt x="1013956" y="1519330"/>
                  </a:lnTo>
                  <a:cubicBezTo>
                    <a:pt x="1013956" y="1551126"/>
                    <a:pt x="988180" y="1576902"/>
                    <a:pt x="956384" y="1576902"/>
                  </a:cubicBezTo>
                  <a:lnTo>
                    <a:pt x="57572" y="1576902"/>
                  </a:lnTo>
                  <a:cubicBezTo>
                    <a:pt x="25776" y="1576902"/>
                    <a:pt x="0" y="1551126"/>
                    <a:pt x="0" y="1519330"/>
                  </a:cubicBezTo>
                  <a:lnTo>
                    <a:pt x="0" y="261638"/>
                  </a:lnTo>
                  <a:cubicBezTo>
                    <a:pt x="0" y="229842"/>
                    <a:pt x="25776" y="204066"/>
                    <a:pt x="57572" y="204066"/>
                  </a:cubicBezTo>
                  <a:lnTo>
                    <a:pt x="338075" y="204066"/>
                  </a:lnTo>
                  <a:close/>
                </a:path>
              </a:pathLst>
            </a:custGeom>
            <a:gradFill flip="none" rotWithShape="1">
              <a:gsLst>
                <a:gs pos="92000">
                  <a:srgbClr val="EEEEEE"/>
                </a:gs>
                <a:gs pos="83000">
                  <a:sysClr val="window" lastClr="FFFFFF"/>
                </a:gs>
                <a:gs pos="0">
                  <a:sysClr val="window" lastClr="FFFFFF">
                    <a:lumMod val="85000"/>
                  </a:sysClr>
                </a:gs>
                <a:gs pos="100000">
                  <a:sysClr val="window" lastClr="FFFFFF">
                    <a:lumMod val="85000"/>
                  </a:sysClr>
                </a:gs>
              </a:gsLst>
              <a:lin ang="0" scaled="1"/>
              <a:tileRect/>
            </a:gradFill>
            <a:ln w="25400" cap="flat" cmpd="sng" algn="ctr">
              <a:noFill/>
              <a:prstDash val="solid"/>
            </a:ln>
            <a:effectLst>
              <a:outerShdw blurRad="76200" dist="38100" dir="16200000" rotWithShape="0">
                <a:prstClr val="black">
                  <a:alpha val="27000"/>
                </a:prstClr>
              </a:outerShdw>
            </a:effectLst>
          </p:spPr>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white"/>
                </a:solidFill>
                <a:effectLst/>
                <a:uLnTx/>
                <a:uFillTx/>
                <a:latin typeface="Calibri"/>
                <a:ea typeface="+mn-ea"/>
                <a:cs typeface="+mn-cs"/>
              </a:endParaRPr>
            </a:p>
          </p:txBody>
        </p:sp>
        <p:pic>
          <p:nvPicPr>
            <p:cNvPr id="46" name="Picture 45">
              <a:extLst>
                <a:ext uri="{FF2B5EF4-FFF2-40B4-BE49-F238E27FC236}">
                  <a16:creationId xmlns:a16="http://schemas.microsoft.com/office/drawing/2014/main" id="{C459C22B-AB0D-43C2-84C7-978C3C24D637}"/>
                </a:ext>
              </a:extLst>
            </p:cNvPr>
            <p:cNvPicPr>
              <a:picLocks noChangeAspect="1"/>
            </p:cNvPicPr>
            <p:nvPr/>
          </p:nvPicPr>
          <p:blipFill>
            <a:blip r:embed="rId3">
              <a:duotone>
                <a:prstClr val="black"/>
                <a:srgbClr val="692F9B">
                  <a:tint val="45000"/>
                  <a:satMod val="400000"/>
                </a:srgbClr>
              </a:duotone>
              <a:extLst>
                <a:ext uri="{BEBA8EAE-BF5A-486C-A8C5-ECC9F3942E4B}">
                  <a14:imgProps xmlns:a14="http://schemas.microsoft.com/office/drawing/2010/main">
                    <a14:imgLayer r:embed="rId4">
                      <a14:imgEffect>
                        <a14:artisticGlowEdges/>
                      </a14:imgEffect>
                    </a14:imgLayer>
                  </a14:imgProps>
                </a:ext>
                <a:ext uri="{28A0092B-C50C-407E-A947-70E740481C1C}">
                  <a14:useLocalDpi xmlns:a14="http://schemas.microsoft.com/office/drawing/2010/main" val="0"/>
                </a:ext>
              </a:extLst>
            </a:blip>
            <a:stretch>
              <a:fillRect/>
            </a:stretch>
          </p:blipFill>
          <p:spPr>
            <a:xfrm>
              <a:off x="667213" y="6286647"/>
              <a:ext cx="457200" cy="457200"/>
            </a:xfrm>
            <a:prstGeom prst="rect">
              <a:avLst/>
            </a:prstGeom>
          </p:spPr>
        </p:pic>
      </p:grpSp>
      <p:sp>
        <p:nvSpPr>
          <p:cNvPr id="47" name="Rectangle: Rounded Corners 46">
            <a:extLst>
              <a:ext uri="{FF2B5EF4-FFF2-40B4-BE49-F238E27FC236}">
                <a16:creationId xmlns:a16="http://schemas.microsoft.com/office/drawing/2014/main" id="{9DFD66F7-E986-482D-A03E-848413614CB5}"/>
              </a:ext>
            </a:extLst>
          </p:cNvPr>
          <p:cNvSpPr/>
          <p:nvPr/>
        </p:nvSpPr>
        <p:spPr>
          <a:xfrm>
            <a:off x="776038" y="4887954"/>
            <a:ext cx="387057" cy="1470121"/>
          </a:xfrm>
          <a:prstGeom prst="roundRect">
            <a:avLst>
              <a:gd name="adj" fmla="val 5678"/>
            </a:avLst>
          </a:prstGeom>
          <a:solidFill>
            <a:schemeClr val="accent1"/>
          </a:solidFill>
          <a:ln w="25400" cap="flat" cmpd="sng" algn="ctr">
            <a:noFill/>
            <a:prstDash val="solid"/>
          </a:ln>
          <a:effectLst>
            <a:outerShdw blurRad="50800" dist="63500" dir="16200000" rotWithShape="0">
              <a:prstClr val="black">
                <a:alpha val="13000"/>
              </a:prstClr>
            </a:outerShdw>
          </a:effectLst>
        </p:spPr>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white"/>
              </a:solidFill>
              <a:effectLst/>
              <a:uLnTx/>
              <a:uFillTx/>
              <a:latin typeface="Calibri"/>
              <a:ea typeface="+mn-ea"/>
              <a:cs typeface="+mn-cs"/>
            </a:endParaRPr>
          </a:p>
        </p:txBody>
      </p:sp>
      <p:sp>
        <p:nvSpPr>
          <p:cNvPr id="49" name="TextBox 48">
            <a:extLst>
              <a:ext uri="{FF2B5EF4-FFF2-40B4-BE49-F238E27FC236}">
                <a16:creationId xmlns:a16="http://schemas.microsoft.com/office/drawing/2014/main" id="{1251EA53-3E2F-4414-9A7E-71717B6A0D89}"/>
              </a:ext>
            </a:extLst>
          </p:cNvPr>
          <p:cNvSpPr txBox="1"/>
          <p:nvPr/>
        </p:nvSpPr>
        <p:spPr>
          <a:xfrm>
            <a:off x="842262" y="3811269"/>
            <a:ext cx="334862" cy="307777"/>
          </a:xfrm>
          <a:prstGeom prst="rect">
            <a:avLst/>
          </a:prstGeom>
          <a:noFill/>
        </p:spPr>
        <p:txBody>
          <a:bodyPr wrap="square" lIns="0" rIns="0"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F6EBC"/>
                </a:solidFill>
                <a:effectLst/>
                <a:uLnTx/>
                <a:uFillTx/>
                <a:latin typeface="Arial" pitchFamily="34" charset="0"/>
                <a:ea typeface="+mn-ea"/>
                <a:cs typeface="Arial" pitchFamily="34" charset="0"/>
              </a:rPr>
              <a:t>56</a:t>
            </a:r>
          </a:p>
        </p:txBody>
      </p:sp>
      <p:sp>
        <p:nvSpPr>
          <p:cNvPr id="50" name="TextBox 49">
            <a:extLst>
              <a:ext uri="{FF2B5EF4-FFF2-40B4-BE49-F238E27FC236}">
                <a16:creationId xmlns:a16="http://schemas.microsoft.com/office/drawing/2014/main" id="{368F93BA-61D3-4AD8-B4F4-88ADBB1FAC31}"/>
              </a:ext>
            </a:extLst>
          </p:cNvPr>
          <p:cNvSpPr txBox="1"/>
          <p:nvPr/>
        </p:nvSpPr>
        <p:spPr>
          <a:xfrm>
            <a:off x="695271" y="4893479"/>
            <a:ext cx="543739"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37%</a:t>
            </a:r>
            <a:endParaRPr kumimoji="0" lang="en-IN"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51" name="Group 50">
            <a:extLst>
              <a:ext uri="{FF2B5EF4-FFF2-40B4-BE49-F238E27FC236}">
                <a16:creationId xmlns:a16="http://schemas.microsoft.com/office/drawing/2014/main" id="{33200123-DC7B-4EE1-B989-6C24E477B016}"/>
              </a:ext>
            </a:extLst>
          </p:cNvPr>
          <p:cNvGrpSpPr/>
          <p:nvPr/>
        </p:nvGrpSpPr>
        <p:grpSpPr>
          <a:xfrm>
            <a:off x="1435178" y="4068334"/>
            <a:ext cx="401085" cy="2746005"/>
            <a:chOff x="695271" y="3997842"/>
            <a:chExt cx="401085" cy="2746005"/>
          </a:xfrm>
        </p:grpSpPr>
        <p:sp>
          <p:nvSpPr>
            <p:cNvPr id="52" name="Rectangle: Rounded Corners 51">
              <a:extLst>
                <a:ext uri="{FF2B5EF4-FFF2-40B4-BE49-F238E27FC236}">
                  <a16:creationId xmlns:a16="http://schemas.microsoft.com/office/drawing/2014/main" id="{AA160D2D-7CAC-4F71-8065-B5D8FC668692}"/>
                </a:ext>
              </a:extLst>
            </p:cNvPr>
            <p:cNvSpPr/>
            <p:nvPr/>
          </p:nvSpPr>
          <p:spPr>
            <a:xfrm>
              <a:off x="695271" y="3997842"/>
              <a:ext cx="401085" cy="2746004"/>
            </a:xfrm>
            <a:prstGeom prst="roundRect">
              <a:avLst>
                <a:gd name="adj" fmla="val 5678"/>
              </a:avLst>
            </a:prstGeom>
            <a:solidFill>
              <a:srgbClr val="E3E4EC"/>
            </a:solidFill>
            <a:ln w="25400" cap="flat" cmpd="sng" algn="ctr">
              <a:noFill/>
              <a:prstDash val="solid"/>
            </a:ln>
            <a:effectLst>
              <a:innerShdw blurRad="190500">
                <a:prstClr val="black">
                  <a:alpha val="24000"/>
                </a:prstClr>
              </a:innerShdw>
            </a:effectLst>
          </p:spPr>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white"/>
                </a:solidFill>
                <a:effectLst/>
                <a:uLnTx/>
                <a:uFillTx/>
                <a:latin typeface="Calibri"/>
                <a:ea typeface="+mn-ea"/>
                <a:cs typeface="+mn-cs"/>
              </a:endParaRPr>
            </a:p>
          </p:txBody>
        </p:sp>
        <p:sp>
          <p:nvSpPr>
            <p:cNvPr id="53" name="Freeform: Shape 52">
              <a:extLst>
                <a:ext uri="{FF2B5EF4-FFF2-40B4-BE49-F238E27FC236}">
                  <a16:creationId xmlns:a16="http://schemas.microsoft.com/office/drawing/2014/main" id="{94C5EAF3-CECB-425C-934A-46612FC2F0D2}"/>
                </a:ext>
              </a:extLst>
            </p:cNvPr>
            <p:cNvSpPr/>
            <p:nvPr/>
          </p:nvSpPr>
          <p:spPr>
            <a:xfrm>
              <a:off x="695271" y="6214719"/>
              <a:ext cx="401085" cy="529128"/>
            </a:xfrm>
            <a:custGeom>
              <a:avLst/>
              <a:gdLst>
                <a:gd name="connsiteX0" fmla="*/ 506978 w 1013956"/>
                <a:gd name="connsiteY0" fmla="*/ 0 h 1576902"/>
                <a:gd name="connsiteX1" fmla="*/ 675882 w 1013956"/>
                <a:gd name="connsiteY1" fmla="*/ 204066 h 1576902"/>
                <a:gd name="connsiteX2" fmla="*/ 956384 w 1013956"/>
                <a:gd name="connsiteY2" fmla="*/ 204066 h 1576902"/>
                <a:gd name="connsiteX3" fmla="*/ 1013956 w 1013956"/>
                <a:gd name="connsiteY3" fmla="*/ 261638 h 1576902"/>
                <a:gd name="connsiteX4" fmla="*/ 1013956 w 1013956"/>
                <a:gd name="connsiteY4" fmla="*/ 1519330 h 1576902"/>
                <a:gd name="connsiteX5" fmla="*/ 956384 w 1013956"/>
                <a:gd name="connsiteY5" fmla="*/ 1576902 h 1576902"/>
                <a:gd name="connsiteX6" fmla="*/ 57572 w 1013956"/>
                <a:gd name="connsiteY6" fmla="*/ 1576902 h 1576902"/>
                <a:gd name="connsiteX7" fmla="*/ 0 w 1013956"/>
                <a:gd name="connsiteY7" fmla="*/ 1519330 h 1576902"/>
                <a:gd name="connsiteX8" fmla="*/ 0 w 1013956"/>
                <a:gd name="connsiteY8" fmla="*/ 261638 h 1576902"/>
                <a:gd name="connsiteX9" fmla="*/ 57572 w 1013956"/>
                <a:gd name="connsiteY9" fmla="*/ 204066 h 1576902"/>
                <a:gd name="connsiteX10" fmla="*/ 338075 w 1013956"/>
                <a:gd name="connsiteY10" fmla="*/ 204066 h 1576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13956" h="1576902">
                  <a:moveTo>
                    <a:pt x="506978" y="0"/>
                  </a:moveTo>
                  <a:lnTo>
                    <a:pt x="675882" y="204066"/>
                  </a:lnTo>
                  <a:lnTo>
                    <a:pt x="956384" y="204066"/>
                  </a:lnTo>
                  <a:cubicBezTo>
                    <a:pt x="988180" y="204066"/>
                    <a:pt x="1013956" y="229842"/>
                    <a:pt x="1013956" y="261638"/>
                  </a:cubicBezTo>
                  <a:lnTo>
                    <a:pt x="1013956" y="1519330"/>
                  </a:lnTo>
                  <a:cubicBezTo>
                    <a:pt x="1013956" y="1551126"/>
                    <a:pt x="988180" y="1576902"/>
                    <a:pt x="956384" y="1576902"/>
                  </a:cubicBezTo>
                  <a:lnTo>
                    <a:pt x="57572" y="1576902"/>
                  </a:lnTo>
                  <a:cubicBezTo>
                    <a:pt x="25776" y="1576902"/>
                    <a:pt x="0" y="1551126"/>
                    <a:pt x="0" y="1519330"/>
                  </a:cubicBezTo>
                  <a:lnTo>
                    <a:pt x="0" y="261638"/>
                  </a:lnTo>
                  <a:cubicBezTo>
                    <a:pt x="0" y="229842"/>
                    <a:pt x="25776" y="204066"/>
                    <a:pt x="57572" y="204066"/>
                  </a:cubicBezTo>
                  <a:lnTo>
                    <a:pt x="338075" y="204066"/>
                  </a:lnTo>
                  <a:close/>
                </a:path>
              </a:pathLst>
            </a:custGeom>
            <a:gradFill flip="none" rotWithShape="1">
              <a:gsLst>
                <a:gs pos="92000">
                  <a:srgbClr val="EEEEEE"/>
                </a:gs>
                <a:gs pos="83000">
                  <a:sysClr val="window" lastClr="FFFFFF"/>
                </a:gs>
                <a:gs pos="0">
                  <a:sysClr val="window" lastClr="FFFFFF">
                    <a:lumMod val="85000"/>
                  </a:sysClr>
                </a:gs>
                <a:gs pos="100000">
                  <a:sysClr val="window" lastClr="FFFFFF">
                    <a:lumMod val="85000"/>
                  </a:sysClr>
                </a:gs>
              </a:gsLst>
              <a:lin ang="0" scaled="1"/>
              <a:tileRect/>
            </a:gradFill>
            <a:ln w="25400" cap="flat" cmpd="sng" algn="ctr">
              <a:noFill/>
              <a:prstDash val="solid"/>
            </a:ln>
            <a:effectLst>
              <a:outerShdw blurRad="76200" dist="38100" dir="16200000" rotWithShape="0">
                <a:prstClr val="black">
                  <a:alpha val="27000"/>
                </a:prstClr>
              </a:outerShdw>
            </a:effectLst>
          </p:spPr>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white"/>
                </a:solidFill>
                <a:effectLst/>
                <a:uLnTx/>
                <a:uFillTx/>
                <a:latin typeface="Calibri"/>
                <a:ea typeface="+mn-ea"/>
                <a:cs typeface="+mn-cs"/>
              </a:endParaRPr>
            </a:p>
          </p:txBody>
        </p:sp>
        <p:pic>
          <p:nvPicPr>
            <p:cNvPr id="54" name="Picture 53">
              <a:extLst>
                <a:ext uri="{FF2B5EF4-FFF2-40B4-BE49-F238E27FC236}">
                  <a16:creationId xmlns:a16="http://schemas.microsoft.com/office/drawing/2014/main" id="{B8B507DF-937F-434F-8FC3-788D4208A045}"/>
                </a:ext>
              </a:extLst>
            </p:cNvPr>
            <p:cNvPicPr>
              <a:picLocks noChangeAspect="1"/>
            </p:cNvPicPr>
            <p:nvPr/>
          </p:nvPicPr>
          <p:blipFill>
            <a:blip r:embed="rId5">
              <a:biLevel thresh="75000"/>
              <a:extLst>
                <a:ext uri="{BEBA8EAE-BF5A-486C-A8C5-ECC9F3942E4B}">
                  <a14:imgProps xmlns:a14="http://schemas.microsoft.com/office/drawing/2010/main">
                    <a14:imgLayer r:embed="rId6">
                      <a14:imgEffect>
                        <a14:artisticGlowEdges/>
                      </a14:imgEffect>
                    </a14:imgLayer>
                  </a14:imgProps>
                </a:ext>
                <a:ext uri="{28A0092B-C50C-407E-A947-70E740481C1C}">
                  <a14:useLocalDpi xmlns:a14="http://schemas.microsoft.com/office/drawing/2010/main" val="0"/>
                </a:ext>
              </a:extLst>
            </a:blip>
            <a:srcRect/>
            <a:stretch/>
          </p:blipFill>
          <p:spPr>
            <a:xfrm>
              <a:off x="735960" y="6381190"/>
              <a:ext cx="311911" cy="336453"/>
            </a:xfrm>
            <a:prstGeom prst="rect">
              <a:avLst/>
            </a:prstGeom>
          </p:spPr>
        </p:pic>
      </p:grpSp>
      <p:sp>
        <p:nvSpPr>
          <p:cNvPr id="55" name="Rectangle: Rounded Corners 54">
            <a:extLst>
              <a:ext uri="{FF2B5EF4-FFF2-40B4-BE49-F238E27FC236}">
                <a16:creationId xmlns:a16="http://schemas.microsoft.com/office/drawing/2014/main" id="{FB2B1FDD-B9A7-4C37-BA8E-D6F1C8658141}"/>
              </a:ext>
            </a:extLst>
          </p:cNvPr>
          <p:cNvSpPr/>
          <p:nvPr/>
        </p:nvSpPr>
        <p:spPr>
          <a:xfrm>
            <a:off x="1449206" y="5336613"/>
            <a:ext cx="387057" cy="1021462"/>
          </a:xfrm>
          <a:prstGeom prst="roundRect">
            <a:avLst>
              <a:gd name="adj" fmla="val 5678"/>
            </a:avLst>
          </a:prstGeom>
          <a:solidFill>
            <a:schemeClr val="accent1"/>
          </a:solidFill>
          <a:ln w="25400" cap="flat" cmpd="sng" algn="ctr">
            <a:noFill/>
            <a:prstDash val="solid"/>
          </a:ln>
          <a:effectLst>
            <a:outerShdw blurRad="50800" dist="63500" dir="16200000" rotWithShape="0">
              <a:prstClr val="black">
                <a:alpha val="13000"/>
              </a:prstClr>
            </a:outerShdw>
          </a:effectLst>
        </p:spPr>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white"/>
              </a:solidFill>
              <a:effectLst/>
              <a:uLnTx/>
              <a:uFillTx/>
              <a:latin typeface="Calibri"/>
              <a:ea typeface="+mn-ea"/>
              <a:cs typeface="+mn-cs"/>
            </a:endParaRPr>
          </a:p>
        </p:txBody>
      </p:sp>
      <p:sp>
        <p:nvSpPr>
          <p:cNvPr id="56" name="TextBox 55">
            <a:extLst>
              <a:ext uri="{FF2B5EF4-FFF2-40B4-BE49-F238E27FC236}">
                <a16:creationId xmlns:a16="http://schemas.microsoft.com/office/drawing/2014/main" id="{0B6D7FFD-DA05-4469-8967-1971E3BC9123}"/>
              </a:ext>
            </a:extLst>
          </p:cNvPr>
          <p:cNvSpPr txBox="1"/>
          <p:nvPr/>
        </p:nvSpPr>
        <p:spPr>
          <a:xfrm>
            <a:off x="1515430" y="3811269"/>
            <a:ext cx="334862" cy="307777"/>
          </a:xfrm>
          <a:prstGeom prst="rect">
            <a:avLst/>
          </a:prstGeom>
          <a:noFill/>
        </p:spPr>
        <p:txBody>
          <a:bodyPr wrap="square" lIns="0" rIns="0"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F6EBC"/>
                </a:solidFill>
                <a:effectLst/>
                <a:uLnTx/>
                <a:uFillTx/>
                <a:latin typeface="Arial" pitchFamily="34" charset="0"/>
                <a:ea typeface="+mn-ea"/>
                <a:cs typeface="Arial" pitchFamily="34" charset="0"/>
              </a:rPr>
              <a:t>21</a:t>
            </a:r>
          </a:p>
        </p:txBody>
      </p:sp>
      <p:sp>
        <p:nvSpPr>
          <p:cNvPr id="57" name="TextBox 56">
            <a:extLst>
              <a:ext uri="{FF2B5EF4-FFF2-40B4-BE49-F238E27FC236}">
                <a16:creationId xmlns:a16="http://schemas.microsoft.com/office/drawing/2014/main" id="{71DC36A9-DC28-46D8-A63B-90F0F8738D2B}"/>
              </a:ext>
            </a:extLst>
          </p:cNvPr>
          <p:cNvSpPr txBox="1"/>
          <p:nvPr/>
        </p:nvSpPr>
        <p:spPr>
          <a:xfrm>
            <a:off x="1377386" y="5313283"/>
            <a:ext cx="543739"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14%</a:t>
            </a:r>
            <a:endParaRPr kumimoji="0" lang="en-IN"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58" name="Group 57">
            <a:extLst>
              <a:ext uri="{FF2B5EF4-FFF2-40B4-BE49-F238E27FC236}">
                <a16:creationId xmlns:a16="http://schemas.microsoft.com/office/drawing/2014/main" id="{BAC23DFC-955A-4792-B31B-702F45A2011E}"/>
              </a:ext>
            </a:extLst>
          </p:cNvPr>
          <p:cNvGrpSpPr/>
          <p:nvPr/>
        </p:nvGrpSpPr>
        <p:grpSpPr>
          <a:xfrm>
            <a:off x="2141948" y="4068334"/>
            <a:ext cx="401085" cy="2746005"/>
            <a:chOff x="695271" y="3997842"/>
            <a:chExt cx="401085" cy="2746005"/>
          </a:xfrm>
        </p:grpSpPr>
        <p:sp>
          <p:nvSpPr>
            <p:cNvPr id="59" name="Rectangle: Rounded Corners 58">
              <a:extLst>
                <a:ext uri="{FF2B5EF4-FFF2-40B4-BE49-F238E27FC236}">
                  <a16:creationId xmlns:a16="http://schemas.microsoft.com/office/drawing/2014/main" id="{D12B3330-429E-4F0D-8E7C-3F0AB505DD88}"/>
                </a:ext>
              </a:extLst>
            </p:cNvPr>
            <p:cNvSpPr/>
            <p:nvPr/>
          </p:nvSpPr>
          <p:spPr>
            <a:xfrm>
              <a:off x="695271" y="3997842"/>
              <a:ext cx="401085" cy="2746004"/>
            </a:xfrm>
            <a:prstGeom prst="roundRect">
              <a:avLst>
                <a:gd name="adj" fmla="val 5678"/>
              </a:avLst>
            </a:prstGeom>
            <a:solidFill>
              <a:srgbClr val="E3E4EC"/>
            </a:solidFill>
            <a:ln w="25400" cap="flat" cmpd="sng" algn="ctr">
              <a:noFill/>
              <a:prstDash val="solid"/>
            </a:ln>
            <a:effectLst>
              <a:innerShdw blurRad="190500">
                <a:prstClr val="black">
                  <a:alpha val="24000"/>
                </a:prstClr>
              </a:innerShdw>
            </a:effectLst>
          </p:spPr>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white"/>
                </a:solidFill>
                <a:effectLst/>
                <a:uLnTx/>
                <a:uFillTx/>
                <a:latin typeface="Calibri"/>
                <a:ea typeface="+mn-ea"/>
                <a:cs typeface="+mn-cs"/>
              </a:endParaRPr>
            </a:p>
          </p:txBody>
        </p:sp>
        <p:sp>
          <p:nvSpPr>
            <p:cNvPr id="60" name="Freeform: Shape 59">
              <a:extLst>
                <a:ext uri="{FF2B5EF4-FFF2-40B4-BE49-F238E27FC236}">
                  <a16:creationId xmlns:a16="http://schemas.microsoft.com/office/drawing/2014/main" id="{AFFF9942-D92D-4E72-A342-0FFCEB12091C}"/>
                </a:ext>
              </a:extLst>
            </p:cNvPr>
            <p:cNvSpPr/>
            <p:nvPr/>
          </p:nvSpPr>
          <p:spPr>
            <a:xfrm>
              <a:off x="695271" y="6214719"/>
              <a:ext cx="401085" cy="529128"/>
            </a:xfrm>
            <a:custGeom>
              <a:avLst/>
              <a:gdLst>
                <a:gd name="connsiteX0" fmla="*/ 506978 w 1013956"/>
                <a:gd name="connsiteY0" fmla="*/ 0 h 1576902"/>
                <a:gd name="connsiteX1" fmla="*/ 675882 w 1013956"/>
                <a:gd name="connsiteY1" fmla="*/ 204066 h 1576902"/>
                <a:gd name="connsiteX2" fmla="*/ 956384 w 1013956"/>
                <a:gd name="connsiteY2" fmla="*/ 204066 h 1576902"/>
                <a:gd name="connsiteX3" fmla="*/ 1013956 w 1013956"/>
                <a:gd name="connsiteY3" fmla="*/ 261638 h 1576902"/>
                <a:gd name="connsiteX4" fmla="*/ 1013956 w 1013956"/>
                <a:gd name="connsiteY4" fmla="*/ 1519330 h 1576902"/>
                <a:gd name="connsiteX5" fmla="*/ 956384 w 1013956"/>
                <a:gd name="connsiteY5" fmla="*/ 1576902 h 1576902"/>
                <a:gd name="connsiteX6" fmla="*/ 57572 w 1013956"/>
                <a:gd name="connsiteY6" fmla="*/ 1576902 h 1576902"/>
                <a:gd name="connsiteX7" fmla="*/ 0 w 1013956"/>
                <a:gd name="connsiteY7" fmla="*/ 1519330 h 1576902"/>
                <a:gd name="connsiteX8" fmla="*/ 0 w 1013956"/>
                <a:gd name="connsiteY8" fmla="*/ 261638 h 1576902"/>
                <a:gd name="connsiteX9" fmla="*/ 57572 w 1013956"/>
                <a:gd name="connsiteY9" fmla="*/ 204066 h 1576902"/>
                <a:gd name="connsiteX10" fmla="*/ 338075 w 1013956"/>
                <a:gd name="connsiteY10" fmla="*/ 204066 h 1576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13956" h="1576902">
                  <a:moveTo>
                    <a:pt x="506978" y="0"/>
                  </a:moveTo>
                  <a:lnTo>
                    <a:pt x="675882" y="204066"/>
                  </a:lnTo>
                  <a:lnTo>
                    <a:pt x="956384" y="204066"/>
                  </a:lnTo>
                  <a:cubicBezTo>
                    <a:pt x="988180" y="204066"/>
                    <a:pt x="1013956" y="229842"/>
                    <a:pt x="1013956" y="261638"/>
                  </a:cubicBezTo>
                  <a:lnTo>
                    <a:pt x="1013956" y="1519330"/>
                  </a:lnTo>
                  <a:cubicBezTo>
                    <a:pt x="1013956" y="1551126"/>
                    <a:pt x="988180" y="1576902"/>
                    <a:pt x="956384" y="1576902"/>
                  </a:cubicBezTo>
                  <a:lnTo>
                    <a:pt x="57572" y="1576902"/>
                  </a:lnTo>
                  <a:cubicBezTo>
                    <a:pt x="25776" y="1576902"/>
                    <a:pt x="0" y="1551126"/>
                    <a:pt x="0" y="1519330"/>
                  </a:cubicBezTo>
                  <a:lnTo>
                    <a:pt x="0" y="261638"/>
                  </a:lnTo>
                  <a:cubicBezTo>
                    <a:pt x="0" y="229842"/>
                    <a:pt x="25776" y="204066"/>
                    <a:pt x="57572" y="204066"/>
                  </a:cubicBezTo>
                  <a:lnTo>
                    <a:pt x="338075" y="204066"/>
                  </a:lnTo>
                  <a:close/>
                </a:path>
              </a:pathLst>
            </a:custGeom>
            <a:gradFill flip="none" rotWithShape="1">
              <a:gsLst>
                <a:gs pos="92000">
                  <a:srgbClr val="EEEEEE"/>
                </a:gs>
                <a:gs pos="83000">
                  <a:sysClr val="window" lastClr="FFFFFF"/>
                </a:gs>
                <a:gs pos="0">
                  <a:sysClr val="window" lastClr="FFFFFF">
                    <a:lumMod val="85000"/>
                  </a:sysClr>
                </a:gs>
                <a:gs pos="100000">
                  <a:sysClr val="window" lastClr="FFFFFF">
                    <a:lumMod val="85000"/>
                  </a:sysClr>
                </a:gs>
              </a:gsLst>
              <a:lin ang="0" scaled="1"/>
              <a:tileRect/>
            </a:gradFill>
            <a:ln w="25400" cap="flat" cmpd="sng" algn="ctr">
              <a:noFill/>
              <a:prstDash val="solid"/>
            </a:ln>
            <a:effectLst>
              <a:outerShdw blurRad="76200" dist="38100" dir="16200000" rotWithShape="0">
                <a:prstClr val="black">
                  <a:alpha val="27000"/>
                </a:prstClr>
              </a:outerShdw>
            </a:effectLst>
          </p:spPr>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white"/>
                </a:solidFill>
                <a:effectLst/>
                <a:uLnTx/>
                <a:uFillTx/>
                <a:latin typeface="Calibri"/>
                <a:ea typeface="+mn-ea"/>
                <a:cs typeface="+mn-cs"/>
              </a:endParaRPr>
            </a:p>
          </p:txBody>
        </p:sp>
        <p:pic>
          <p:nvPicPr>
            <p:cNvPr id="61" name="Picture 60">
              <a:extLst>
                <a:ext uri="{FF2B5EF4-FFF2-40B4-BE49-F238E27FC236}">
                  <a16:creationId xmlns:a16="http://schemas.microsoft.com/office/drawing/2014/main" id="{8A5E67AC-6047-4520-8C02-B2E6C5AB4B1F}"/>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735960" y="6393461"/>
              <a:ext cx="311911" cy="311911"/>
            </a:xfrm>
            <a:prstGeom prst="rect">
              <a:avLst/>
            </a:prstGeom>
          </p:spPr>
        </p:pic>
      </p:grpSp>
      <p:sp>
        <p:nvSpPr>
          <p:cNvPr id="62" name="Rectangle: Rounded Corners 61">
            <a:extLst>
              <a:ext uri="{FF2B5EF4-FFF2-40B4-BE49-F238E27FC236}">
                <a16:creationId xmlns:a16="http://schemas.microsoft.com/office/drawing/2014/main" id="{34D91485-9DFA-4C48-8609-DC39E7B407A9}"/>
              </a:ext>
            </a:extLst>
          </p:cNvPr>
          <p:cNvSpPr/>
          <p:nvPr/>
        </p:nvSpPr>
        <p:spPr>
          <a:xfrm>
            <a:off x="2155976" y="5486399"/>
            <a:ext cx="387057" cy="871675"/>
          </a:xfrm>
          <a:prstGeom prst="roundRect">
            <a:avLst>
              <a:gd name="adj" fmla="val 5678"/>
            </a:avLst>
          </a:prstGeom>
          <a:solidFill>
            <a:schemeClr val="accent6">
              <a:lumMod val="75000"/>
            </a:schemeClr>
          </a:solidFill>
          <a:ln w="25400" cap="flat" cmpd="sng" algn="ctr">
            <a:noFill/>
            <a:prstDash val="solid"/>
          </a:ln>
          <a:effectLst>
            <a:outerShdw blurRad="50800" dist="63500" dir="16200000" rotWithShape="0">
              <a:prstClr val="black">
                <a:alpha val="13000"/>
              </a:prstClr>
            </a:outerShdw>
          </a:effectLst>
        </p:spPr>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white"/>
              </a:solidFill>
              <a:effectLst/>
              <a:uLnTx/>
              <a:uFillTx/>
              <a:latin typeface="Calibri"/>
              <a:ea typeface="+mn-ea"/>
              <a:cs typeface="+mn-cs"/>
            </a:endParaRPr>
          </a:p>
        </p:txBody>
      </p:sp>
      <p:sp>
        <p:nvSpPr>
          <p:cNvPr id="63" name="TextBox 62">
            <a:extLst>
              <a:ext uri="{FF2B5EF4-FFF2-40B4-BE49-F238E27FC236}">
                <a16:creationId xmlns:a16="http://schemas.microsoft.com/office/drawing/2014/main" id="{0E84FBAE-C935-4F4B-A34E-5CE3B2A71F26}"/>
              </a:ext>
            </a:extLst>
          </p:cNvPr>
          <p:cNvSpPr txBox="1"/>
          <p:nvPr/>
        </p:nvSpPr>
        <p:spPr>
          <a:xfrm>
            <a:off x="2222200" y="3811269"/>
            <a:ext cx="334862" cy="307777"/>
          </a:xfrm>
          <a:prstGeom prst="rect">
            <a:avLst/>
          </a:prstGeom>
          <a:noFill/>
        </p:spPr>
        <p:txBody>
          <a:bodyPr wrap="square" lIns="0" rIns="0"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F79646">
                    <a:lumMod val="75000"/>
                  </a:srgbClr>
                </a:solidFill>
                <a:effectLst/>
                <a:uLnTx/>
                <a:uFillTx/>
                <a:latin typeface="Arial" pitchFamily="34" charset="0"/>
                <a:ea typeface="+mn-ea"/>
                <a:cs typeface="Arial" pitchFamily="34" charset="0"/>
              </a:rPr>
              <a:t>14</a:t>
            </a:r>
          </a:p>
        </p:txBody>
      </p:sp>
      <p:sp>
        <p:nvSpPr>
          <p:cNvPr id="64" name="TextBox 63">
            <a:extLst>
              <a:ext uri="{FF2B5EF4-FFF2-40B4-BE49-F238E27FC236}">
                <a16:creationId xmlns:a16="http://schemas.microsoft.com/office/drawing/2014/main" id="{1036AC6B-4F2B-4BFC-87AA-ACF43CB7A312}"/>
              </a:ext>
            </a:extLst>
          </p:cNvPr>
          <p:cNvSpPr txBox="1"/>
          <p:nvPr/>
        </p:nvSpPr>
        <p:spPr>
          <a:xfrm>
            <a:off x="2084156" y="5474928"/>
            <a:ext cx="543739"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09%</a:t>
            </a:r>
            <a:endParaRPr kumimoji="0" lang="en-IN"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65" name="Group 64">
            <a:extLst>
              <a:ext uri="{FF2B5EF4-FFF2-40B4-BE49-F238E27FC236}">
                <a16:creationId xmlns:a16="http://schemas.microsoft.com/office/drawing/2014/main" id="{84112D78-E166-40B0-9364-5C2ECE3A610D}"/>
              </a:ext>
            </a:extLst>
          </p:cNvPr>
          <p:cNvGrpSpPr/>
          <p:nvPr/>
        </p:nvGrpSpPr>
        <p:grpSpPr>
          <a:xfrm>
            <a:off x="2847554" y="4068334"/>
            <a:ext cx="401085" cy="2746005"/>
            <a:chOff x="695271" y="3997842"/>
            <a:chExt cx="401085" cy="2746005"/>
          </a:xfrm>
        </p:grpSpPr>
        <p:sp>
          <p:nvSpPr>
            <p:cNvPr id="66" name="Rectangle: Rounded Corners 65">
              <a:extLst>
                <a:ext uri="{FF2B5EF4-FFF2-40B4-BE49-F238E27FC236}">
                  <a16:creationId xmlns:a16="http://schemas.microsoft.com/office/drawing/2014/main" id="{2978F0AF-9E07-4DBF-99FA-91CA2DDA3D2E}"/>
                </a:ext>
              </a:extLst>
            </p:cNvPr>
            <p:cNvSpPr/>
            <p:nvPr/>
          </p:nvSpPr>
          <p:spPr>
            <a:xfrm>
              <a:off x="695271" y="3997842"/>
              <a:ext cx="401085" cy="2746004"/>
            </a:xfrm>
            <a:prstGeom prst="roundRect">
              <a:avLst>
                <a:gd name="adj" fmla="val 5678"/>
              </a:avLst>
            </a:prstGeom>
            <a:solidFill>
              <a:srgbClr val="E3E4EC"/>
            </a:solidFill>
            <a:ln w="25400" cap="flat" cmpd="sng" algn="ctr">
              <a:noFill/>
              <a:prstDash val="solid"/>
            </a:ln>
            <a:effectLst>
              <a:innerShdw blurRad="190500">
                <a:prstClr val="black">
                  <a:alpha val="24000"/>
                </a:prstClr>
              </a:innerShdw>
            </a:effectLst>
          </p:spPr>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white"/>
                </a:solidFill>
                <a:effectLst/>
                <a:uLnTx/>
                <a:uFillTx/>
                <a:latin typeface="Calibri"/>
                <a:ea typeface="+mn-ea"/>
                <a:cs typeface="+mn-cs"/>
              </a:endParaRPr>
            </a:p>
          </p:txBody>
        </p:sp>
        <p:sp>
          <p:nvSpPr>
            <p:cNvPr id="67" name="Freeform: Shape 66">
              <a:extLst>
                <a:ext uri="{FF2B5EF4-FFF2-40B4-BE49-F238E27FC236}">
                  <a16:creationId xmlns:a16="http://schemas.microsoft.com/office/drawing/2014/main" id="{2F824619-8EF5-499D-BBC3-000DDFF91413}"/>
                </a:ext>
              </a:extLst>
            </p:cNvPr>
            <p:cNvSpPr/>
            <p:nvPr/>
          </p:nvSpPr>
          <p:spPr>
            <a:xfrm>
              <a:off x="695271" y="6214719"/>
              <a:ext cx="401085" cy="529128"/>
            </a:xfrm>
            <a:custGeom>
              <a:avLst/>
              <a:gdLst>
                <a:gd name="connsiteX0" fmla="*/ 506978 w 1013956"/>
                <a:gd name="connsiteY0" fmla="*/ 0 h 1576902"/>
                <a:gd name="connsiteX1" fmla="*/ 675882 w 1013956"/>
                <a:gd name="connsiteY1" fmla="*/ 204066 h 1576902"/>
                <a:gd name="connsiteX2" fmla="*/ 956384 w 1013956"/>
                <a:gd name="connsiteY2" fmla="*/ 204066 h 1576902"/>
                <a:gd name="connsiteX3" fmla="*/ 1013956 w 1013956"/>
                <a:gd name="connsiteY3" fmla="*/ 261638 h 1576902"/>
                <a:gd name="connsiteX4" fmla="*/ 1013956 w 1013956"/>
                <a:gd name="connsiteY4" fmla="*/ 1519330 h 1576902"/>
                <a:gd name="connsiteX5" fmla="*/ 956384 w 1013956"/>
                <a:gd name="connsiteY5" fmla="*/ 1576902 h 1576902"/>
                <a:gd name="connsiteX6" fmla="*/ 57572 w 1013956"/>
                <a:gd name="connsiteY6" fmla="*/ 1576902 h 1576902"/>
                <a:gd name="connsiteX7" fmla="*/ 0 w 1013956"/>
                <a:gd name="connsiteY7" fmla="*/ 1519330 h 1576902"/>
                <a:gd name="connsiteX8" fmla="*/ 0 w 1013956"/>
                <a:gd name="connsiteY8" fmla="*/ 261638 h 1576902"/>
                <a:gd name="connsiteX9" fmla="*/ 57572 w 1013956"/>
                <a:gd name="connsiteY9" fmla="*/ 204066 h 1576902"/>
                <a:gd name="connsiteX10" fmla="*/ 338075 w 1013956"/>
                <a:gd name="connsiteY10" fmla="*/ 204066 h 1576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13956" h="1576902">
                  <a:moveTo>
                    <a:pt x="506978" y="0"/>
                  </a:moveTo>
                  <a:lnTo>
                    <a:pt x="675882" y="204066"/>
                  </a:lnTo>
                  <a:lnTo>
                    <a:pt x="956384" y="204066"/>
                  </a:lnTo>
                  <a:cubicBezTo>
                    <a:pt x="988180" y="204066"/>
                    <a:pt x="1013956" y="229842"/>
                    <a:pt x="1013956" y="261638"/>
                  </a:cubicBezTo>
                  <a:lnTo>
                    <a:pt x="1013956" y="1519330"/>
                  </a:lnTo>
                  <a:cubicBezTo>
                    <a:pt x="1013956" y="1551126"/>
                    <a:pt x="988180" y="1576902"/>
                    <a:pt x="956384" y="1576902"/>
                  </a:cubicBezTo>
                  <a:lnTo>
                    <a:pt x="57572" y="1576902"/>
                  </a:lnTo>
                  <a:cubicBezTo>
                    <a:pt x="25776" y="1576902"/>
                    <a:pt x="0" y="1551126"/>
                    <a:pt x="0" y="1519330"/>
                  </a:cubicBezTo>
                  <a:lnTo>
                    <a:pt x="0" y="261638"/>
                  </a:lnTo>
                  <a:cubicBezTo>
                    <a:pt x="0" y="229842"/>
                    <a:pt x="25776" y="204066"/>
                    <a:pt x="57572" y="204066"/>
                  </a:cubicBezTo>
                  <a:lnTo>
                    <a:pt x="338075" y="204066"/>
                  </a:lnTo>
                  <a:close/>
                </a:path>
              </a:pathLst>
            </a:custGeom>
            <a:gradFill flip="none" rotWithShape="1">
              <a:gsLst>
                <a:gs pos="92000">
                  <a:srgbClr val="EEEEEE"/>
                </a:gs>
                <a:gs pos="83000">
                  <a:sysClr val="window" lastClr="FFFFFF"/>
                </a:gs>
                <a:gs pos="0">
                  <a:sysClr val="window" lastClr="FFFFFF">
                    <a:lumMod val="85000"/>
                  </a:sysClr>
                </a:gs>
                <a:gs pos="100000">
                  <a:sysClr val="window" lastClr="FFFFFF">
                    <a:lumMod val="85000"/>
                  </a:sysClr>
                </a:gs>
              </a:gsLst>
              <a:lin ang="0" scaled="1"/>
              <a:tileRect/>
            </a:gradFill>
            <a:ln w="25400" cap="flat" cmpd="sng" algn="ctr">
              <a:noFill/>
              <a:prstDash val="solid"/>
            </a:ln>
            <a:effectLst>
              <a:outerShdw blurRad="76200" dist="38100" dir="16200000" rotWithShape="0">
                <a:prstClr val="black">
                  <a:alpha val="27000"/>
                </a:prstClr>
              </a:outerShdw>
            </a:effectLst>
          </p:spPr>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white"/>
                </a:solidFill>
                <a:effectLst/>
                <a:uLnTx/>
                <a:uFillTx/>
                <a:latin typeface="Calibri"/>
                <a:ea typeface="+mn-ea"/>
                <a:cs typeface="+mn-cs"/>
              </a:endParaRPr>
            </a:p>
          </p:txBody>
        </p:sp>
        <p:pic>
          <p:nvPicPr>
            <p:cNvPr id="68" name="Picture 67">
              <a:extLst>
                <a:ext uri="{FF2B5EF4-FFF2-40B4-BE49-F238E27FC236}">
                  <a16:creationId xmlns:a16="http://schemas.microsoft.com/office/drawing/2014/main" id="{90BF28B2-1B19-4EC4-B498-429E67C396EB}"/>
                </a:ext>
              </a:extLst>
            </p:cNvPr>
            <p:cNvPicPr>
              <a:picLocks noChangeAspect="1"/>
            </p:cNvPicPr>
            <p:nvPr/>
          </p:nvPicPr>
          <p:blipFill>
            <a:blip r:embed="rId8">
              <a:biLevel thresh="75000"/>
              <a:extLst>
                <a:ext uri="{28A0092B-C50C-407E-A947-70E740481C1C}">
                  <a14:useLocalDpi xmlns:a14="http://schemas.microsoft.com/office/drawing/2010/main" val="0"/>
                </a:ext>
              </a:extLst>
            </a:blip>
            <a:srcRect/>
            <a:stretch/>
          </p:blipFill>
          <p:spPr>
            <a:xfrm>
              <a:off x="709299" y="6339612"/>
              <a:ext cx="365760" cy="365760"/>
            </a:xfrm>
            <a:prstGeom prst="rect">
              <a:avLst/>
            </a:prstGeom>
          </p:spPr>
        </p:pic>
      </p:grpSp>
      <p:sp>
        <p:nvSpPr>
          <p:cNvPr id="69" name="Rectangle: Rounded Corners 68">
            <a:extLst>
              <a:ext uri="{FF2B5EF4-FFF2-40B4-BE49-F238E27FC236}">
                <a16:creationId xmlns:a16="http://schemas.microsoft.com/office/drawing/2014/main" id="{6ACB03E5-28B9-4CBC-9730-62EF947C77E7}"/>
              </a:ext>
            </a:extLst>
          </p:cNvPr>
          <p:cNvSpPr/>
          <p:nvPr/>
        </p:nvSpPr>
        <p:spPr>
          <a:xfrm>
            <a:off x="2861582" y="5550195"/>
            <a:ext cx="387057" cy="807880"/>
          </a:xfrm>
          <a:prstGeom prst="roundRect">
            <a:avLst>
              <a:gd name="adj" fmla="val 5678"/>
            </a:avLst>
          </a:prstGeom>
          <a:solidFill>
            <a:schemeClr val="accent1"/>
          </a:solidFill>
          <a:ln w="25400" cap="flat" cmpd="sng" algn="ctr">
            <a:noFill/>
            <a:prstDash val="solid"/>
          </a:ln>
          <a:effectLst>
            <a:outerShdw blurRad="50800" dist="63500" dir="16200000" rotWithShape="0">
              <a:prstClr val="black">
                <a:alpha val="13000"/>
              </a:prstClr>
            </a:outerShdw>
          </a:effectLst>
        </p:spPr>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white"/>
              </a:solidFill>
              <a:effectLst/>
              <a:uLnTx/>
              <a:uFillTx/>
              <a:latin typeface="Calibri"/>
              <a:ea typeface="+mn-ea"/>
              <a:cs typeface="+mn-cs"/>
            </a:endParaRPr>
          </a:p>
        </p:txBody>
      </p:sp>
      <p:sp>
        <p:nvSpPr>
          <p:cNvPr id="70" name="TextBox 69">
            <a:extLst>
              <a:ext uri="{FF2B5EF4-FFF2-40B4-BE49-F238E27FC236}">
                <a16:creationId xmlns:a16="http://schemas.microsoft.com/office/drawing/2014/main" id="{2EAF7B66-6F2F-4320-A743-87C61DCFE94C}"/>
              </a:ext>
            </a:extLst>
          </p:cNvPr>
          <p:cNvSpPr txBox="1"/>
          <p:nvPr/>
        </p:nvSpPr>
        <p:spPr>
          <a:xfrm>
            <a:off x="2927806" y="3811269"/>
            <a:ext cx="334862" cy="307777"/>
          </a:xfrm>
          <a:prstGeom prst="rect">
            <a:avLst/>
          </a:prstGeom>
          <a:noFill/>
        </p:spPr>
        <p:txBody>
          <a:bodyPr wrap="square" lIns="0" rIns="0"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F6EBC"/>
                </a:solidFill>
                <a:effectLst/>
                <a:uLnTx/>
                <a:uFillTx/>
                <a:latin typeface="Arial" pitchFamily="34" charset="0"/>
                <a:ea typeface="+mn-ea"/>
                <a:cs typeface="Arial" pitchFamily="34" charset="0"/>
              </a:rPr>
              <a:t>11</a:t>
            </a:r>
          </a:p>
        </p:txBody>
      </p:sp>
      <p:sp>
        <p:nvSpPr>
          <p:cNvPr id="71" name="TextBox 70">
            <a:extLst>
              <a:ext uri="{FF2B5EF4-FFF2-40B4-BE49-F238E27FC236}">
                <a16:creationId xmlns:a16="http://schemas.microsoft.com/office/drawing/2014/main" id="{9D344D6B-FA46-451D-8E95-AE37DD4C4E63}"/>
              </a:ext>
            </a:extLst>
          </p:cNvPr>
          <p:cNvSpPr txBox="1"/>
          <p:nvPr/>
        </p:nvSpPr>
        <p:spPr>
          <a:xfrm>
            <a:off x="2787789" y="5511329"/>
            <a:ext cx="543739"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07%</a:t>
            </a:r>
            <a:endParaRPr kumimoji="0" lang="en-IN"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72" name="Group 71">
            <a:extLst>
              <a:ext uri="{FF2B5EF4-FFF2-40B4-BE49-F238E27FC236}">
                <a16:creationId xmlns:a16="http://schemas.microsoft.com/office/drawing/2014/main" id="{424F950A-343F-4338-8849-4AE9675D6CB1}"/>
              </a:ext>
            </a:extLst>
          </p:cNvPr>
          <p:cNvGrpSpPr/>
          <p:nvPr/>
        </p:nvGrpSpPr>
        <p:grpSpPr>
          <a:xfrm>
            <a:off x="3491422" y="4068334"/>
            <a:ext cx="401085" cy="2746005"/>
            <a:chOff x="695271" y="3997842"/>
            <a:chExt cx="401085" cy="2746005"/>
          </a:xfrm>
        </p:grpSpPr>
        <p:sp>
          <p:nvSpPr>
            <p:cNvPr id="73" name="Rectangle: Rounded Corners 72">
              <a:extLst>
                <a:ext uri="{FF2B5EF4-FFF2-40B4-BE49-F238E27FC236}">
                  <a16:creationId xmlns:a16="http://schemas.microsoft.com/office/drawing/2014/main" id="{B7F44114-E56A-40C9-930D-5E5148F91B89}"/>
                </a:ext>
              </a:extLst>
            </p:cNvPr>
            <p:cNvSpPr/>
            <p:nvPr/>
          </p:nvSpPr>
          <p:spPr>
            <a:xfrm>
              <a:off x="695271" y="3997842"/>
              <a:ext cx="401085" cy="2746004"/>
            </a:xfrm>
            <a:prstGeom prst="roundRect">
              <a:avLst>
                <a:gd name="adj" fmla="val 5678"/>
              </a:avLst>
            </a:prstGeom>
            <a:solidFill>
              <a:srgbClr val="E3E4EC"/>
            </a:solidFill>
            <a:ln w="25400" cap="flat" cmpd="sng" algn="ctr">
              <a:noFill/>
              <a:prstDash val="solid"/>
            </a:ln>
            <a:effectLst>
              <a:innerShdw blurRad="190500">
                <a:prstClr val="black">
                  <a:alpha val="24000"/>
                </a:prstClr>
              </a:innerShdw>
            </a:effectLst>
          </p:spPr>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white"/>
                </a:solidFill>
                <a:effectLst/>
                <a:uLnTx/>
                <a:uFillTx/>
                <a:latin typeface="Calibri"/>
                <a:ea typeface="+mn-ea"/>
                <a:cs typeface="+mn-cs"/>
              </a:endParaRPr>
            </a:p>
          </p:txBody>
        </p:sp>
        <p:sp>
          <p:nvSpPr>
            <p:cNvPr id="74" name="Freeform: Shape 73">
              <a:extLst>
                <a:ext uri="{FF2B5EF4-FFF2-40B4-BE49-F238E27FC236}">
                  <a16:creationId xmlns:a16="http://schemas.microsoft.com/office/drawing/2014/main" id="{DDCD997F-709C-47BF-9C53-2A0E5F0DA420}"/>
                </a:ext>
              </a:extLst>
            </p:cNvPr>
            <p:cNvSpPr/>
            <p:nvPr/>
          </p:nvSpPr>
          <p:spPr>
            <a:xfrm>
              <a:off x="695271" y="6214719"/>
              <a:ext cx="401085" cy="529128"/>
            </a:xfrm>
            <a:custGeom>
              <a:avLst/>
              <a:gdLst>
                <a:gd name="connsiteX0" fmla="*/ 506978 w 1013956"/>
                <a:gd name="connsiteY0" fmla="*/ 0 h 1576902"/>
                <a:gd name="connsiteX1" fmla="*/ 675882 w 1013956"/>
                <a:gd name="connsiteY1" fmla="*/ 204066 h 1576902"/>
                <a:gd name="connsiteX2" fmla="*/ 956384 w 1013956"/>
                <a:gd name="connsiteY2" fmla="*/ 204066 h 1576902"/>
                <a:gd name="connsiteX3" fmla="*/ 1013956 w 1013956"/>
                <a:gd name="connsiteY3" fmla="*/ 261638 h 1576902"/>
                <a:gd name="connsiteX4" fmla="*/ 1013956 w 1013956"/>
                <a:gd name="connsiteY4" fmla="*/ 1519330 h 1576902"/>
                <a:gd name="connsiteX5" fmla="*/ 956384 w 1013956"/>
                <a:gd name="connsiteY5" fmla="*/ 1576902 h 1576902"/>
                <a:gd name="connsiteX6" fmla="*/ 57572 w 1013956"/>
                <a:gd name="connsiteY6" fmla="*/ 1576902 h 1576902"/>
                <a:gd name="connsiteX7" fmla="*/ 0 w 1013956"/>
                <a:gd name="connsiteY7" fmla="*/ 1519330 h 1576902"/>
                <a:gd name="connsiteX8" fmla="*/ 0 w 1013956"/>
                <a:gd name="connsiteY8" fmla="*/ 261638 h 1576902"/>
                <a:gd name="connsiteX9" fmla="*/ 57572 w 1013956"/>
                <a:gd name="connsiteY9" fmla="*/ 204066 h 1576902"/>
                <a:gd name="connsiteX10" fmla="*/ 338075 w 1013956"/>
                <a:gd name="connsiteY10" fmla="*/ 204066 h 1576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13956" h="1576902">
                  <a:moveTo>
                    <a:pt x="506978" y="0"/>
                  </a:moveTo>
                  <a:lnTo>
                    <a:pt x="675882" y="204066"/>
                  </a:lnTo>
                  <a:lnTo>
                    <a:pt x="956384" y="204066"/>
                  </a:lnTo>
                  <a:cubicBezTo>
                    <a:pt x="988180" y="204066"/>
                    <a:pt x="1013956" y="229842"/>
                    <a:pt x="1013956" y="261638"/>
                  </a:cubicBezTo>
                  <a:lnTo>
                    <a:pt x="1013956" y="1519330"/>
                  </a:lnTo>
                  <a:cubicBezTo>
                    <a:pt x="1013956" y="1551126"/>
                    <a:pt x="988180" y="1576902"/>
                    <a:pt x="956384" y="1576902"/>
                  </a:cubicBezTo>
                  <a:lnTo>
                    <a:pt x="57572" y="1576902"/>
                  </a:lnTo>
                  <a:cubicBezTo>
                    <a:pt x="25776" y="1576902"/>
                    <a:pt x="0" y="1551126"/>
                    <a:pt x="0" y="1519330"/>
                  </a:cubicBezTo>
                  <a:lnTo>
                    <a:pt x="0" y="261638"/>
                  </a:lnTo>
                  <a:cubicBezTo>
                    <a:pt x="0" y="229842"/>
                    <a:pt x="25776" y="204066"/>
                    <a:pt x="57572" y="204066"/>
                  </a:cubicBezTo>
                  <a:lnTo>
                    <a:pt x="338075" y="204066"/>
                  </a:lnTo>
                  <a:close/>
                </a:path>
              </a:pathLst>
            </a:custGeom>
            <a:gradFill flip="none" rotWithShape="1">
              <a:gsLst>
                <a:gs pos="92000">
                  <a:srgbClr val="EEEEEE"/>
                </a:gs>
                <a:gs pos="83000">
                  <a:sysClr val="window" lastClr="FFFFFF"/>
                </a:gs>
                <a:gs pos="0">
                  <a:sysClr val="window" lastClr="FFFFFF">
                    <a:lumMod val="85000"/>
                  </a:sysClr>
                </a:gs>
                <a:gs pos="100000">
                  <a:sysClr val="window" lastClr="FFFFFF">
                    <a:lumMod val="85000"/>
                  </a:sysClr>
                </a:gs>
              </a:gsLst>
              <a:lin ang="0" scaled="1"/>
              <a:tileRect/>
            </a:gradFill>
            <a:ln w="25400" cap="flat" cmpd="sng" algn="ctr">
              <a:noFill/>
              <a:prstDash val="solid"/>
            </a:ln>
            <a:effectLst>
              <a:outerShdw blurRad="76200" dist="38100" dir="16200000" rotWithShape="0">
                <a:prstClr val="black">
                  <a:alpha val="27000"/>
                </a:prstClr>
              </a:outerShdw>
            </a:effectLst>
          </p:spPr>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white"/>
                </a:solidFill>
                <a:effectLst/>
                <a:uLnTx/>
                <a:uFillTx/>
                <a:latin typeface="Calibri"/>
                <a:ea typeface="+mn-ea"/>
                <a:cs typeface="+mn-cs"/>
              </a:endParaRPr>
            </a:p>
          </p:txBody>
        </p:sp>
        <p:pic>
          <p:nvPicPr>
            <p:cNvPr id="75" name="Picture 74">
              <a:extLst>
                <a:ext uri="{FF2B5EF4-FFF2-40B4-BE49-F238E27FC236}">
                  <a16:creationId xmlns:a16="http://schemas.microsoft.com/office/drawing/2014/main" id="{45090F85-9768-48EE-A93E-5EF40BC91210}"/>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735960" y="6428905"/>
              <a:ext cx="311911" cy="241022"/>
            </a:xfrm>
            <a:prstGeom prst="rect">
              <a:avLst/>
            </a:prstGeom>
          </p:spPr>
        </p:pic>
      </p:grpSp>
      <p:sp>
        <p:nvSpPr>
          <p:cNvPr id="76" name="Rectangle: Rounded Corners 75">
            <a:extLst>
              <a:ext uri="{FF2B5EF4-FFF2-40B4-BE49-F238E27FC236}">
                <a16:creationId xmlns:a16="http://schemas.microsoft.com/office/drawing/2014/main" id="{1C1B4CE7-DBD4-4E9A-8EFC-39747F08CE95}"/>
              </a:ext>
            </a:extLst>
          </p:cNvPr>
          <p:cNvSpPr/>
          <p:nvPr/>
        </p:nvSpPr>
        <p:spPr>
          <a:xfrm>
            <a:off x="3505450" y="5550195"/>
            <a:ext cx="387057" cy="807879"/>
          </a:xfrm>
          <a:prstGeom prst="roundRect">
            <a:avLst>
              <a:gd name="adj" fmla="val 5678"/>
            </a:avLst>
          </a:prstGeom>
          <a:solidFill>
            <a:schemeClr val="accent6">
              <a:lumMod val="75000"/>
            </a:schemeClr>
          </a:solidFill>
          <a:ln w="25400" cap="flat" cmpd="sng" algn="ctr">
            <a:noFill/>
            <a:prstDash val="solid"/>
          </a:ln>
          <a:effectLst>
            <a:outerShdw blurRad="50800" dist="63500" dir="16200000" rotWithShape="0">
              <a:prstClr val="black">
                <a:alpha val="13000"/>
              </a:prstClr>
            </a:outerShdw>
          </a:effectLst>
        </p:spPr>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white"/>
              </a:solidFill>
              <a:effectLst/>
              <a:uLnTx/>
              <a:uFillTx/>
              <a:latin typeface="Calibri"/>
              <a:ea typeface="+mn-ea"/>
              <a:cs typeface="+mn-cs"/>
            </a:endParaRPr>
          </a:p>
        </p:txBody>
      </p:sp>
      <p:sp>
        <p:nvSpPr>
          <p:cNvPr id="77" name="TextBox 76">
            <a:extLst>
              <a:ext uri="{FF2B5EF4-FFF2-40B4-BE49-F238E27FC236}">
                <a16:creationId xmlns:a16="http://schemas.microsoft.com/office/drawing/2014/main" id="{20FACD97-1E67-424A-BD5B-09AB5D30421C}"/>
              </a:ext>
            </a:extLst>
          </p:cNvPr>
          <p:cNvSpPr txBox="1"/>
          <p:nvPr/>
        </p:nvSpPr>
        <p:spPr>
          <a:xfrm>
            <a:off x="3571674" y="3811269"/>
            <a:ext cx="334862" cy="307777"/>
          </a:xfrm>
          <a:prstGeom prst="rect">
            <a:avLst/>
          </a:prstGeom>
          <a:noFill/>
        </p:spPr>
        <p:txBody>
          <a:bodyPr wrap="square" lIns="0" rIns="0"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F79646">
                    <a:lumMod val="75000"/>
                  </a:srgbClr>
                </a:solidFill>
                <a:effectLst/>
                <a:uLnTx/>
                <a:uFillTx/>
                <a:latin typeface="Arial" pitchFamily="34" charset="0"/>
                <a:ea typeface="+mn-ea"/>
                <a:cs typeface="Arial" pitchFamily="34" charset="0"/>
              </a:rPr>
              <a:t>10</a:t>
            </a:r>
          </a:p>
        </p:txBody>
      </p:sp>
      <p:sp>
        <p:nvSpPr>
          <p:cNvPr id="78" name="TextBox 77">
            <a:extLst>
              <a:ext uri="{FF2B5EF4-FFF2-40B4-BE49-F238E27FC236}">
                <a16:creationId xmlns:a16="http://schemas.microsoft.com/office/drawing/2014/main" id="{2764FEBF-3935-4769-91D2-0337227CB98E}"/>
              </a:ext>
            </a:extLst>
          </p:cNvPr>
          <p:cNvSpPr txBox="1"/>
          <p:nvPr/>
        </p:nvSpPr>
        <p:spPr>
          <a:xfrm>
            <a:off x="3433630" y="5474928"/>
            <a:ext cx="543739"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07%</a:t>
            </a:r>
            <a:endParaRPr kumimoji="0" lang="en-IN"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79" name="Group 78">
            <a:extLst>
              <a:ext uri="{FF2B5EF4-FFF2-40B4-BE49-F238E27FC236}">
                <a16:creationId xmlns:a16="http://schemas.microsoft.com/office/drawing/2014/main" id="{E0B5D9D5-0FC5-4140-9D07-7A2305B8CD7A}"/>
              </a:ext>
            </a:extLst>
          </p:cNvPr>
          <p:cNvGrpSpPr/>
          <p:nvPr/>
        </p:nvGrpSpPr>
        <p:grpSpPr>
          <a:xfrm>
            <a:off x="4095547" y="4068334"/>
            <a:ext cx="401085" cy="2746005"/>
            <a:chOff x="695271" y="3997842"/>
            <a:chExt cx="401085" cy="2746005"/>
          </a:xfrm>
        </p:grpSpPr>
        <p:sp>
          <p:nvSpPr>
            <p:cNvPr id="80" name="Rectangle: Rounded Corners 79">
              <a:extLst>
                <a:ext uri="{FF2B5EF4-FFF2-40B4-BE49-F238E27FC236}">
                  <a16:creationId xmlns:a16="http://schemas.microsoft.com/office/drawing/2014/main" id="{167BA336-C978-4C73-836C-EBFF3D9759A7}"/>
                </a:ext>
              </a:extLst>
            </p:cNvPr>
            <p:cNvSpPr/>
            <p:nvPr/>
          </p:nvSpPr>
          <p:spPr>
            <a:xfrm>
              <a:off x="695271" y="3997842"/>
              <a:ext cx="401085" cy="2746004"/>
            </a:xfrm>
            <a:prstGeom prst="roundRect">
              <a:avLst>
                <a:gd name="adj" fmla="val 5678"/>
              </a:avLst>
            </a:prstGeom>
            <a:solidFill>
              <a:srgbClr val="E3E4EC"/>
            </a:solidFill>
            <a:ln w="25400" cap="flat" cmpd="sng" algn="ctr">
              <a:noFill/>
              <a:prstDash val="solid"/>
            </a:ln>
            <a:effectLst>
              <a:innerShdw blurRad="190500">
                <a:prstClr val="black">
                  <a:alpha val="24000"/>
                </a:prstClr>
              </a:innerShdw>
            </a:effectLst>
          </p:spPr>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white"/>
                </a:solidFill>
                <a:effectLst/>
                <a:uLnTx/>
                <a:uFillTx/>
                <a:latin typeface="Calibri"/>
                <a:ea typeface="+mn-ea"/>
                <a:cs typeface="+mn-cs"/>
              </a:endParaRPr>
            </a:p>
          </p:txBody>
        </p:sp>
        <p:sp>
          <p:nvSpPr>
            <p:cNvPr id="81" name="Freeform: Shape 80">
              <a:extLst>
                <a:ext uri="{FF2B5EF4-FFF2-40B4-BE49-F238E27FC236}">
                  <a16:creationId xmlns:a16="http://schemas.microsoft.com/office/drawing/2014/main" id="{9315DAEB-8E6C-4F74-93E5-CC2098AAAB04}"/>
                </a:ext>
              </a:extLst>
            </p:cNvPr>
            <p:cNvSpPr/>
            <p:nvPr/>
          </p:nvSpPr>
          <p:spPr>
            <a:xfrm>
              <a:off x="695271" y="6214719"/>
              <a:ext cx="401085" cy="529128"/>
            </a:xfrm>
            <a:custGeom>
              <a:avLst/>
              <a:gdLst>
                <a:gd name="connsiteX0" fmla="*/ 506978 w 1013956"/>
                <a:gd name="connsiteY0" fmla="*/ 0 h 1576902"/>
                <a:gd name="connsiteX1" fmla="*/ 675882 w 1013956"/>
                <a:gd name="connsiteY1" fmla="*/ 204066 h 1576902"/>
                <a:gd name="connsiteX2" fmla="*/ 956384 w 1013956"/>
                <a:gd name="connsiteY2" fmla="*/ 204066 h 1576902"/>
                <a:gd name="connsiteX3" fmla="*/ 1013956 w 1013956"/>
                <a:gd name="connsiteY3" fmla="*/ 261638 h 1576902"/>
                <a:gd name="connsiteX4" fmla="*/ 1013956 w 1013956"/>
                <a:gd name="connsiteY4" fmla="*/ 1519330 h 1576902"/>
                <a:gd name="connsiteX5" fmla="*/ 956384 w 1013956"/>
                <a:gd name="connsiteY5" fmla="*/ 1576902 h 1576902"/>
                <a:gd name="connsiteX6" fmla="*/ 57572 w 1013956"/>
                <a:gd name="connsiteY6" fmla="*/ 1576902 h 1576902"/>
                <a:gd name="connsiteX7" fmla="*/ 0 w 1013956"/>
                <a:gd name="connsiteY7" fmla="*/ 1519330 h 1576902"/>
                <a:gd name="connsiteX8" fmla="*/ 0 w 1013956"/>
                <a:gd name="connsiteY8" fmla="*/ 261638 h 1576902"/>
                <a:gd name="connsiteX9" fmla="*/ 57572 w 1013956"/>
                <a:gd name="connsiteY9" fmla="*/ 204066 h 1576902"/>
                <a:gd name="connsiteX10" fmla="*/ 338075 w 1013956"/>
                <a:gd name="connsiteY10" fmla="*/ 204066 h 1576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13956" h="1576902">
                  <a:moveTo>
                    <a:pt x="506978" y="0"/>
                  </a:moveTo>
                  <a:lnTo>
                    <a:pt x="675882" y="204066"/>
                  </a:lnTo>
                  <a:lnTo>
                    <a:pt x="956384" y="204066"/>
                  </a:lnTo>
                  <a:cubicBezTo>
                    <a:pt x="988180" y="204066"/>
                    <a:pt x="1013956" y="229842"/>
                    <a:pt x="1013956" y="261638"/>
                  </a:cubicBezTo>
                  <a:lnTo>
                    <a:pt x="1013956" y="1519330"/>
                  </a:lnTo>
                  <a:cubicBezTo>
                    <a:pt x="1013956" y="1551126"/>
                    <a:pt x="988180" y="1576902"/>
                    <a:pt x="956384" y="1576902"/>
                  </a:cubicBezTo>
                  <a:lnTo>
                    <a:pt x="57572" y="1576902"/>
                  </a:lnTo>
                  <a:cubicBezTo>
                    <a:pt x="25776" y="1576902"/>
                    <a:pt x="0" y="1551126"/>
                    <a:pt x="0" y="1519330"/>
                  </a:cubicBezTo>
                  <a:lnTo>
                    <a:pt x="0" y="261638"/>
                  </a:lnTo>
                  <a:cubicBezTo>
                    <a:pt x="0" y="229842"/>
                    <a:pt x="25776" y="204066"/>
                    <a:pt x="57572" y="204066"/>
                  </a:cubicBezTo>
                  <a:lnTo>
                    <a:pt x="338075" y="204066"/>
                  </a:lnTo>
                  <a:close/>
                </a:path>
              </a:pathLst>
            </a:custGeom>
            <a:gradFill flip="none" rotWithShape="1">
              <a:gsLst>
                <a:gs pos="92000">
                  <a:srgbClr val="EEEEEE"/>
                </a:gs>
                <a:gs pos="83000">
                  <a:sysClr val="window" lastClr="FFFFFF"/>
                </a:gs>
                <a:gs pos="0">
                  <a:sysClr val="window" lastClr="FFFFFF">
                    <a:lumMod val="85000"/>
                  </a:sysClr>
                </a:gs>
                <a:gs pos="100000">
                  <a:sysClr val="window" lastClr="FFFFFF">
                    <a:lumMod val="85000"/>
                  </a:sysClr>
                </a:gs>
              </a:gsLst>
              <a:lin ang="0" scaled="1"/>
              <a:tileRect/>
            </a:gradFill>
            <a:ln w="25400" cap="flat" cmpd="sng" algn="ctr">
              <a:noFill/>
              <a:prstDash val="solid"/>
            </a:ln>
            <a:effectLst>
              <a:outerShdw blurRad="76200" dist="38100" dir="16200000" rotWithShape="0">
                <a:prstClr val="black">
                  <a:alpha val="27000"/>
                </a:prstClr>
              </a:outerShdw>
            </a:effectLst>
          </p:spPr>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white"/>
                </a:solidFill>
                <a:effectLst/>
                <a:uLnTx/>
                <a:uFillTx/>
                <a:latin typeface="Calibri"/>
                <a:ea typeface="+mn-ea"/>
                <a:cs typeface="+mn-cs"/>
              </a:endParaRPr>
            </a:p>
          </p:txBody>
        </p:sp>
        <p:pic>
          <p:nvPicPr>
            <p:cNvPr id="82" name="Picture 81">
              <a:extLst>
                <a:ext uri="{FF2B5EF4-FFF2-40B4-BE49-F238E27FC236}">
                  <a16:creationId xmlns:a16="http://schemas.microsoft.com/office/drawing/2014/main" id="{F2AA4DB3-7149-400C-8AE4-926C976DCF93}"/>
                </a:ext>
              </a:extLst>
            </p:cNvPr>
            <p:cNvPicPr>
              <a:picLocks noChangeAspect="1"/>
            </p:cNvPicPr>
            <p:nvPr/>
          </p:nvPicPr>
          <p:blipFill rotWithShape="1">
            <a:blip r:embed="rId10">
              <a:extLst>
                <a:ext uri="{28A0092B-C50C-407E-A947-70E740481C1C}">
                  <a14:useLocalDpi xmlns:a14="http://schemas.microsoft.com/office/drawing/2010/main" val="0"/>
                </a:ext>
              </a:extLst>
            </a:blip>
            <a:srcRect t="30696" b="32454"/>
            <a:stretch/>
          </p:blipFill>
          <p:spPr>
            <a:xfrm>
              <a:off x="709299" y="6480256"/>
              <a:ext cx="379287" cy="165023"/>
            </a:xfrm>
            <a:prstGeom prst="rect">
              <a:avLst/>
            </a:prstGeom>
          </p:spPr>
        </p:pic>
      </p:grpSp>
      <p:sp>
        <p:nvSpPr>
          <p:cNvPr id="83" name="Rectangle: Rounded Corners 82">
            <a:extLst>
              <a:ext uri="{FF2B5EF4-FFF2-40B4-BE49-F238E27FC236}">
                <a16:creationId xmlns:a16="http://schemas.microsoft.com/office/drawing/2014/main" id="{E62624CE-A960-4D57-B516-55284DC627AD}"/>
              </a:ext>
            </a:extLst>
          </p:cNvPr>
          <p:cNvSpPr/>
          <p:nvPr/>
        </p:nvSpPr>
        <p:spPr>
          <a:xfrm>
            <a:off x="4109575" y="5704066"/>
            <a:ext cx="387057" cy="654007"/>
          </a:xfrm>
          <a:prstGeom prst="roundRect">
            <a:avLst>
              <a:gd name="adj" fmla="val 5678"/>
            </a:avLst>
          </a:prstGeom>
          <a:solidFill>
            <a:schemeClr val="accent6">
              <a:lumMod val="75000"/>
            </a:schemeClr>
          </a:solidFill>
          <a:ln w="25400" cap="flat" cmpd="sng" algn="ctr">
            <a:noFill/>
            <a:prstDash val="solid"/>
          </a:ln>
          <a:effectLst>
            <a:outerShdw blurRad="50800" dist="63500" dir="16200000" rotWithShape="0">
              <a:prstClr val="black">
                <a:alpha val="13000"/>
              </a:prstClr>
            </a:outerShdw>
          </a:effectLst>
        </p:spPr>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white"/>
              </a:solidFill>
              <a:effectLst/>
              <a:uLnTx/>
              <a:uFillTx/>
              <a:latin typeface="Calibri"/>
              <a:ea typeface="+mn-ea"/>
              <a:cs typeface="+mn-cs"/>
            </a:endParaRPr>
          </a:p>
        </p:txBody>
      </p:sp>
      <p:sp>
        <p:nvSpPr>
          <p:cNvPr id="84" name="TextBox 83">
            <a:extLst>
              <a:ext uri="{FF2B5EF4-FFF2-40B4-BE49-F238E27FC236}">
                <a16:creationId xmlns:a16="http://schemas.microsoft.com/office/drawing/2014/main" id="{DABB5F2E-4AE4-498F-9986-30ABB25E720B}"/>
              </a:ext>
            </a:extLst>
          </p:cNvPr>
          <p:cNvSpPr txBox="1"/>
          <p:nvPr/>
        </p:nvSpPr>
        <p:spPr>
          <a:xfrm>
            <a:off x="4175799" y="3811269"/>
            <a:ext cx="334862" cy="307777"/>
          </a:xfrm>
          <a:prstGeom prst="rect">
            <a:avLst/>
          </a:prstGeom>
          <a:noFill/>
        </p:spPr>
        <p:txBody>
          <a:bodyPr wrap="square" lIns="0" rIns="0"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F79646">
                    <a:lumMod val="75000"/>
                  </a:srgbClr>
                </a:solidFill>
                <a:effectLst/>
                <a:uLnTx/>
                <a:uFillTx/>
                <a:latin typeface="Arial" pitchFamily="34" charset="0"/>
                <a:ea typeface="+mn-ea"/>
                <a:cs typeface="Arial" pitchFamily="34" charset="0"/>
              </a:rPr>
              <a:t>06</a:t>
            </a:r>
          </a:p>
        </p:txBody>
      </p:sp>
      <p:sp>
        <p:nvSpPr>
          <p:cNvPr id="85" name="TextBox 84">
            <a:extLst>
              <a:ext uri="{FF2B5EF4-FFF2-40B4-BE49-F238E27FC236}">
                <a16:creationId xmlns:a16="http://schemas.microsoft.com/office/drawing/2014/main" id="{F3152C53-F594-4FE8-97BF-06B2657226EC}"/>
              </a:ext>
            </a:extLst>
          </p:cNvPr>
          <p:cNvSpPr txBox="1"/>
          <p:nvPr/>
        </p:nvSpPr>
        <p:spPr>
          <a:xfrm>
            <a:off x="4047915" y="5653355"/>
            <a:ext cx="543739"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04%</a:t>
            </a:r>
            <a:endParaRPr kumimoji="0" lang="en-IN"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87" name="Group 86">
            <a:extLst>
              <a:ext uri="{FF2B5EF4-FFF2-40B4-BE49-F238E27FC236}">
                <a16:creationId xmlns:a16="http://schemas.microsoft.com/office/drawing/2014/main" id="{053836C7-4A36-464B-ABF0-3231512864F6}"/>
              </a:ext>
            </a:extLst>
          </p:cNvPr>
          <p:cNvGrpSpPr/>
          <p:nvPr/>
        </p:nvGrpSpPr>
        <p:grpSpPr>
          <a:xfrm>
            <a:off x="4713700" y="4068334"/>
            <a:ext cx="401085" cy="2746005"/>
            <a:chOff x="695271" y="3997842"/>
            <a:chExt cx="401085" cy="2746005"/>
          </a:xfrm>
        </p:grpSpPr>
        <p:sp>
          <p:nvSpPr>
            <p:cNvPr id="88" name="Rectangle: Rounded Corners 87">
              <a:extLst>
                <a:ext uri="{FF2B5EF4-FFF2-40B4-BE49-F238E27FC236}">
                  <a16:creationId xmlns:a16="http://schemas.microsoft.com/office/drawing/2014/main" id="{8CCFA4D8-C6F1-43AF-A8CD-2D1FC9A21F8F}"/>
                </a:ext>
              </a:extLst>
            </p:cNvPr>
            <p:cNvSpPr/>
            <p:nvPr/>
          </p:nvSpPr>
          <p:spPr>
            <a:xfrm>
              <a:off x="695271" y="3997842"/>
              <a:ext cx="401085" cy="2746004"/>
            </a:xfrm>
            <a:prstGeom prst="roundRect">
              <a:avLst>
                <a:gd name="adj" fmla="val 5678"/>
              </a:avLst>
            </a:prstGeom>
            <a:solidFill>
              <a:srgbClr val="E3E4EC"/>
            </a:solidFill>
            <a:ln w="25400" cap="flat" cmpd="sng" algn="ctr">
              <a:noFill/>
              <a:prstDash val="solid"/>
            </a:ln>
            <a:effectLst>
              <a:innerShdw blurRad="190500">
                <a:prstClr val="black">
                  <a:alpha val="24000"/>
                </a:prstClr>
              </a:innerShdw>
            </a:effectLst>
          </p:spPr>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white"/>
                </a:solidFill>
                <a:effectLst/>
                <a:uLnTx/>
                <a:uFillTx/>
                <a:latin typeface="Calibri"/>
                <a:ea typeface="+mn-ea"/>
                <a:cs typeface="+mn-cs"/>
              </a:endParaRPr>
            </a:p>
          </p:txBody>
        </p:sp>
        <p:sp>
          <p:nvSpPr>
            <p:cNvPr id="89" name="Freeform: Shape 88">
              <a:extLst>
                <a:ext uri="{FF2B5EF4-FFF2-40B4-BE49-F238E27FC236}">
                  <a16:creationId xmlns:a16="http://schemas.microsoft.com/office/drawing/2014/main" id="{638F48C7-9B5D-4726-B067-02AC5A2EEDF1}"/>
                </a:ext>
              </a:extLst>
            </p:cNvPr>
            <p:cNvSpPr/>
            <p:nvPr/>
          </p:nvSpPr>
          <p:spPr>
            <a:xfrm>
              <a:off x="695271" y="6214719"/>
              <a:ext cx="401085" cy="529128"/>
            </a:xfrm>
            <a:custGeom>
              <a:avLst/>
              <a:gdLst>
                <a:gd name="connsiteX0" fmla="*/ 506978 w 1013956"/>
                <a:gd name="connsiteY0" fmla="*/ 0 h 1576902"/>
                <a:gd name="connsiteX1" fmla="*/ 675882 w 1013956"/>
                <a:gd name="connsiteY1" fmla="*/ 204066 h 1576902"/>
                <a:gd name="connsiteX2" fmla="*/ 956384 w 1013956"/>
                <a:gd name="connsiteY2" fmla="*/ 204066 h 1576902"/>
                <a:gd name="connsiteX3" fmla="*/ 1013956 w 1013956"/>
                <a:gd name="connsiteY3" fmla="*/ 261638 h 1576902"/>
                <a:gd name="connsiteX4" fmla="*/ 1013956 w 1013956"/>
                <a:gd name="connsiteY4" fmla="*/ 1519330 h 1576902"/>
                <a:gd name="connsiteX5" fmla="*/ 956384 w 1013956"/>
                <a:gd name="connsiteY5" fmla="*/ 1576902 h 1576902"/>
                <a:gd name="connsiteX6" fmla="*/ 57572 w 1013956"/>
                <a:gd name="connsiteY6" fmla="*/ 1576902 h 1576902"/>
                <a:gd name="connsiteX7" fmla="*/ 0 w 1013956"/>
                <a:gd name="connsiteY7" fmla="*/ 1519330 h 1576902"/>
                <a:gd name="connsiteX8" fmla="*/ 0 w 1013956"/>
                <a:gd name="connsiteY8" fmla="*/ 261638 h 1576902"/>
                <a:gd name="connsiteX9" fmla="*/ 57572 w 1013956"/>
                <a:gd name="connsiteY9" fmla="*/ 204066 h 1576902"/>
                <a:gd name="connsiteX10" fmla="*/ 338075 w 1013956"/>
                <a:gd name="connsiteY10" fmla="*/ 204066 h 1576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13956" h="1576902">
                  <a:moveTo>
                    <a:pt x="506978" y="0"/>
                  </a:moveTo>
                  <a:lnTo>
                    <a:pt x="675882" y="204066"/>
                  </a:lnTo>
                  <a:lnTo>
                    <a:pt x="956384" y="204066"/>
                  </a:lnTo>
                  <a:cubicBezTo>
                    <a:pt x="988180" y="204066"/>
                    <a:pt x="1013956" y="229842"/>
                    <a:pt x="1013956" y="261638"/>
                  </a:cubicBezTo>
                  <a:lnTo>
                    <a:pt x="1013956" y="1519330"/>
                  </a:lnTo>
                  <a:cubicBezTo>
                    <a:pt x="1013956" y="1551126"/>
                    <a:pt x="988180" y="1576902"/>
                    <a:pt x="956384" y="1576902"/>
                  </a:cubicBezTo>
                  <a:lnTo>
                    <a:pt x="57572" y="1576902"/>
                  </a:lnTo>
                  <a:cubicBezTo>
                    <a:pt x="25776" y="1576902"/>
                    <a:pt x="0" y="1551126"/>
                    <a:pt x="0" y="1519330"/>
                  </a:cubicBezTo>
                  <a:lnTo>
                    <a:pt x="0" y="261638"/>
                  </a:lnTo>
                  <a:cubicBezTo>
                    <a:pt x="0" y="229842"/>
                    <a:pt x="25776" y="204066"/>
                    <a:pt x="57572" y="204066"/>
                  </a:cubicBezTo>
                  <a:lnTo>
                    <a:pt x="338075" y="204066"/>
                  </a:lnTo>
                  <a:close/>
                </a:path>
              </a:pathLst>
            </a:custGeom>
            <a:gradFill flip="none" rotWithShape="1">
              <a:gsLst>
                <a:gs pos="92000">
                  <a:srgbClr val="EEEEEE"/>
                </a:gs>
                <a:gs pos="83000">
                  <a:sysClr val="window" lastClr="FFFFFF"/>
                </a:gs>
                <a:gs pos="0">
                  <a:sysClr val="window" lastClr="FFFFFF">
                    <a:lumMod val="85000"/>
                  </a:sysClr>
                </a:gs>
                <a:gs pos="100000">
                  <a:sysClr val="window" lastClr="FFFFFF">
                    <a:lumMod val="85000"/>
                  </a:sysClr>
                </a:gs>
              </a:gsLst>
              <a:lin ang="0" scaled="1"/>
              <a:tileRect/>
            </a:gradFill>
            <a:ln w="25400" cap="flat" cmpd="sng" algn="ctr">
              <a:noFill/>
              <a:prstDash val="solid"/>
            </a:ln>
            <a:effectLst>
              <a:outerShdw blurRad="76200" dist="38100" dir="16200000" rotWithShape="0">
                <a:prstClr val="black">
                  <a:alpha val="27000"/>
                </a:prstClr>
              </a:outerShdw>
            </a:effectLst>
          </p:spPr>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white"/>
                </a:solidFill>
                <a:effectLst/>
                <a:uLnTx/>
                <a:uFillTx/>
                <a:latin typeface="Calibri"/>
                <a:ea typeface="+mn-ea"/>
                <a:cs typeface="+mn-cs"/>
              </a:endParaRPr>
            </a:p>
          </p:txBody>
        </p:sp>
        <p:pic>
          <p:nvPicPr>
            <p:cNvPr id="90" name="Picture 89">
              <a:extLst>
                <a:ext uri="{FF2B5EF4-FFF2-40B4-BE49-F238E27FC236}">
                  <a16:creationId xmlns:a16="http://schemas.microsoft.com/office/drawing/2014/main" id="{DD2122A9-C437-4488-AC04-B6983A9DFAD8}"/>
                </a:ext>
              </a:extLst>
            </p:cNvPr>
            <p:cNvPicPr>
              <a:picLocks noChangeAspect="1"/>
            </p:cNvPicPr>
            <p:nvPr/>
          </p:nvPicPr>
          <p:blipFill>
            <a:blip r:embed="rId11">
              <a:extLst>
                <a:ext uri="{28A0092B-C50C-407E-A947-70E740481C1C}">
                  <a14:useLocalDpi xmlns:a14="http://schemas.microsoft.com/office/drawing/2010/main" val="0"/>
                </a:ext>
              </a:extLst>
            </a:blip>
            <a:srcRect/>
            <a:stretch/>
          </p:blipFill>
          <p:spPr>
            <a:xfrm>
              <a:off x="709299" y="6509362"/>
              <a:ext cx="374951" cy="109728"/>
            </a:xfrm>
            <a:prstGeom prst="rect">
              <a:avLst/>
            </a:prstGeom>
          </p:spPr>
        </p:pic>
      </p:grpSp>
      <p:sp>
        <p:nvSpPr>
          <p:cNvPr id="91" name="Rectangle: Rounded Corners 90">
            <a:extLst>
              <a:ext uri="{FF2B5EF4-FFF2-40B4-BE49-F238E27FC236}">
                <a16:creationId xmlns:a16="http://schemas.microsoft.com/office/drawing/2014/main" id="{0BB20E9D-30EA-43B6-8A72-235CA0345978}"/>
              </a:ext>
            </a:extLst>
          </p:cNvPr>
          <p:cNvSpPr/>
          <p:nvPr/>
        </p:nvSpPr>
        <p:spPr>
          <a:xfrm>
            <a:off x="4727728" y="5704066"/>
            <a:ext cx="387057" cy="654007"/>
          </a:xfrm>
          <a:prstGeom prst="roundRect">
            <a:avLst>
              <a:gd name="adj" fmla="val 5678"/>
            </a:avLst>
          </a:prstGeom>
          <a:solidFill>
            <a:schemeClr val="accent6">
              <a:lumMod val="75000"/>
            </a:schemeClr>
          </a:solidFill>
          <a:ln w="25400" cap="flat" cmpd="sng" algn="ctr">
            <a:noFill/>
            <a:prstDash val="solid"/>
          </a:ln>
          <a:effectLst>
            <a:outerShdw blurRad="50800" dist="63500" dir="16200000" rotWithShape="0">
              <a:prstClr val="black">
                <a:alpha val="13000"/>
              </a:prstClr>
            </a:outerShdw>
          </a:effectLst>
        </p:spPr>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white"/>
              </a:solidFill>
              <a:effectLst/>
              <a:uLnTx/>
              <a:uFillTx/>
              <a:latin typeface="Calibri"/>
              <a:ea typeface="+mn-ea"/>
              <a:cs typeface="+mn-cs"/>
            </a:endParaRPr>
          </a:p>
        </p:txBody>
      </p:sp>
      <p:sp>
        <p:nvSpPr>
          <p:cNvPr id="92" name="TextBox 91">
            <a:extLst>
              <a:ext uri="{FF2B5EF4-FFF2-40B4-BE49-F238E27FC236}">
                <a16:creationId xmlns:a16="http://schemas.microsoft.com/office/drawing/2014/main" id="{EB7D779E-BF32-4699-8512-E199E7AC83F6}"/>
              </a:ext>
            </a:extLst>
          </p:cNvPr>
          <p:cNvSpPr txBox="1"/>
          <p:nvPr/>
        </p:nvSpPr>
        <p:spPr>
          <a:xfrm>
            <a:off x="4793952" y="3811269"/>
            <a:ext cx="334862" cy="307777"/>
          </a:xfrm>
          <a:prstGeom prst="rect">
            <a:avLst/>
          </a:prstGeom>
          <a:noFill/>
        </p:spPr>
        <p:txBody>
          <a:bodyPr wrap="square" lIns="0" rIns="0"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F79646">
                    <a:lumMod val="75000"/>
                  </a:srgbClr>
                </a:solidFill>
                <a:effectLst/>
                <a:uLnTx/>
                <a:uFillTx/>
                <a:latin typeface="Arial" pitchFamily="34" charset="0"/>
                <a:ea typeface="+mn-ea"/>
                <a:cs typeface="Arial" pitchFamily="34" charset="0"/>
              </a:rPr>
              <a:t>05</a:t>
            </a:r>
          </a:p>
        </p:txBody>
      </p:sp>
      <p:sp>
        <p:nvSpPr>
          <p:cNvPr id="93" name="TextBox 92">
            <a:extLst>
              <a:ext uri="{FF2B5EF4-FFF2-40B4-BE49-F238E27FC236}">
                <a16:creationId xmlns:a16="http://schemas.microsoft.com/office/drawing/2014/main" id="{DB2DD95B-D5E6-446A-9AEB-1C109B3DE607}"/>
              </a:ext>
            </a:extLst>
          </p:cNvPr>
          <p:cNvSpPr txBox="1"/>
          <p:nvPr/>
        </p:nvSpPr>
        <p:spPr>
          <a:xfrm>
            <a:off x="4666068" y="5653355"/>
            <a:ext cx="543739"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03%</a:t>
            </a:r>
            <a:endParaRPr kumimoji="0" lang="en-IN"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94" name="Group 93">
            <a:extLst>
              <a:ext uri="{FF2B5EF4-FFF2-40B4-BE49-F238E27FC236}">
                <a16:creationId xmlns:a16="http://schemas.microsoft.com/office/drawing/2014/main" id="{417134E7-2D73-4170-8D9A-2831F6C9411C}"/>
              </a:ext>
            </a:extLst>
          </p:cNvPr>
          <p:cNvGrpSpPr/>
          <p:nvPr/>
        </p:nvGrpSpPr>
        <p:grpSpPr>
          <a:xfrm>
            <a:off x="5337418" y="4068334"/>
            <a:ext cx="401085" cy="2746005"/>
            <a:chOff x="695271" y="3997842"/>
            <a:chExt cx="401085" cy="2746005"/>
          </a:xfrm>
        </p:grpSpPr>
        <p:sp>
          <p:nvSpPr>
            <p:cNvPr id="95" name="Rectangle: Rounded Corners 94">
              <a:extLst>
                <a:ext uri="{FF2B5EF4-FFF2-40B4-BE49-F238E27FC236}">
                  <a16:creationId xmlns:a16="http://schemas.microsoft.com/office/drawing/2014/main" id="{011882DA-0B35-4E9B-88F7-2DD926BD8D0F}"/>
                </a:ext>
              </a:extLst>
            </p:cNvPr>
            <p:cNvSpPr/>
            <p:nvPr/>
          </p:nvSpPr>
          <p:spPr>
            <a:xfrm>
              <a:off x="695271" y="3997842"/>
              <a:ext cx="401085" cy="2746004"/>
            </a:xfrm>
            <a:prstGeom prst="roundRect">
              <a:avLst>
                <a:gd name="adj" fmla="val 5678"/>
              </a:avLst>
            </a:prstGeom>
            <a:solidFill>
              <a:srgbClr val="E3E4EC"/>
            </a:solidFill>
            <a:ln w="25400" cap="flat" cmpd="sng" algn="ctr">
              <a:noFill/>
              <a:prstDash val="solid"/>
            </a:ln>
            <a:effectLst>
              <a:innerShdw blurRad="190500">
                <a:prstClr val="black">
                  <a:alpha val="24000"/>
                </a:prstClr>
              </a:innerShdw>
            </a:effectLst>
          </p:spPr>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white"/>
                </a:solidFill>
                <a:effectLst/>
                <a:uLnTx/>
                <a:uFillTx/>
                <a:latin typeface="Calibri"/>
                <a:ea typeface="+mn-ea"/>
                <a:cs typeface="+mn-cs"/>
              </a:endParaRPr>
            </a:p>
          </p:txBody>
        </p:sp>
        <p:sp>
          <p:nvSpPr>
            <p:cNvPr id="96" name="Freeform: Shape 95">
              <a:extLst>
                <a:ext uri="{FF2B5EF4-FFF2-40B4-BE49-F238E27FC236}">
                  <a16:creationId xmlns:a16="http://schemas.microsoft.com/office/drawing/2014/main" id="{97082F24-3858-4746-869D-00D20D161DA2}"/>
                </a:ext>
              </a:extLst>
            </p:cNvPr>
            <p:cNvSpPr/>
            <p:nvPr/>
          </p:nvSpPr>
          <p:spPr>
            <a:xfrm>
              <a:off x="695271" y="6214719"/>
              <a:ext cx="401085" cy="529128"/>
            </a:xfrm>
            <a:custGeom>
              <a:avLst/>
              <a:gdLst>
                <a:gd name="connsiteX0" fmla="*/ 506978 w 1013956"/>
                <a:gd name="connsiteY0" fmla="*/ 0 h 1576902"/>
                <a:gd name="connsiteX1" fmla="*/ 675882 w 1013956"/>
                <a:gd name="connsiteY1" fmla="*/ 204066 h 1576902"/>
                <a:gd name="connsiteX2" fmla="*/ 956384 w 1013956"/>
                <a:gd name="connsiteY2" fmla="*/ 204066 h 1576902"/>
                <a:gd name="connsiteX3" fmla="*/ 1013956 w 1013956"/>
                <a:gd name="connsiteY3" fmla="*/ 261638 h 1576902"/>
                <a:gd name="connsiteX4" fmla="*/ 1013956 w 1013956"/>
                <a:gd name="connsiteY4" fmla="*/ 1519330 h 1576902"/>
                <a:gd name="connsiteX5" fmla="*/ 956384 w 1013956"/>
                <a:gd name="connsiteY5" fmla="*/ 1576902 h 1576902"/>
                <a:gd name="connsiteX6" fmla="*/ 57572 w 1013956"/>
                <a:gd name="connsiteY6" fmla="*/ 1576902 h 1576902"/>
                <a:gd name="connsiteX7" fmla="*/ 0 w 1013956"/>
                <a:gd name="connsiteY7" fmla="*/ 1519330 h 1576902"/>
                <a:gd name="connsiteX8" fmla="*/ 0 w 1013956"/>
                <a:gd name="connsiteY8" fmla="*/ 261638 h 1576902"/>
                <a:gd name="connsiteX9" fmla="*/ 57572 w 1013956"/>
                <a:gd name="connsiteY9" fmla="*/ 204066 h 1576902"/>
                <a:gd name="connsiteX10" fmla="*/ 338075 w 1013956"/>
                <a:gd name="connsiteY10" fmla="*/ 204066 h 1576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13956" h="1576902">
                  <a:moveTo>
                    <a:pt x="506978" y="0"/>
                  </a:moveTo>
                  <a:lnTo>
                    <a:pt x="675882" y="204066"/>
                  </a:lnTo>
                  <a:lnTo>
                    <a:pt x="956384" y="204066"/>
                  </a:lnTo>
                  <a:cubicBezTo>
                    <a:pt x="988180" y="204066"/>
                    <a:pt x="1013956" y="229842"/>
                    <a:pt x="1013956" y="261638"/>
                  </a:cubicBezTo>
                  <a:lnTo>
                    <a:pt x="1013956" y="1519330"/>
                  </a:lnTo>
                  <a:cubicBezTo>
                    <a:pt x="1013956" y="1551126"/>
                    <a:pt x="988180" y="1576902"/>
                    <a:pt x="956384" y="1576902"/>
                  </a:cubicBezTo>
                  <a:lnTo>
                    <a:pt x="57572" y="1576902"/>
                  </a:lnTo>
                  <a:cubicBezTo>
                    <a:pt x="25776" y="1576902"/>
                    <a:pt x="0" y="1551126"/>
                    <a:pt x="0" y="1519330"/>
                  </a:cubicBezTo>
                  <a:lnTo>
                    <a:pt x="0" y="261638"/>
                  </a:lnTo>
                  <a:cubicBezTo>
                    <a:pt x="0" y="229842"/>
                    <a:pt x="25776" y="204066"/>
                    <a:pt x="57572" y="204066"/>
                  </a:cubicBezTo>
                  <a:lnTo>
                    <a:pt x="338075" y="204066"/>
                  </a:lnTo>
                  <a:close/>
                </a:path>
              </a:pathLst>
            </a:custGeom>
            <a:gradFill flip="none" rotWithShape="1">
              <a:gsLst>
                <a:gs pos="92000">
                  <a:srgbClr val="EEEEEE"/>
                </a:gs>
                <a:gs pos="83000">
                  <a:sysClr val="window" lastClr="FFFFFF"/>
                </a:gs>
                <a:gs pos="0">
                  <a:sysClr val="window" lastClr="FFFFFF">
                    <a:lumMod val="85000"/>
                  </a:sysClr>
                </a:gs>
                <a:gs pos="100000">
                  <a:sysClr val="window" lastClr="FFFFFF">
                    <a:lumMod val="85000"/>
                  </a:sysClr>
                </a:gs>
              </a:gsLst>
              <a:lin ang="0" scaled="1"/>
              <a:tileRect/>
            </a:gradFill>
            <a:ln w="25400" cap="flat" cmpd="sng" algn="ctr">
              <a:noFill/>
              <a:prstDash val="solid"/>
            </a:ln>
            <a:effectLst>
              <a:outerShdw blurRad="76200" dist="38100" dir="16200000" rotWithShape="0">
                <a:prstClr val="black">
                  <a:alpha val="27000"/>
                </a:prstClr>
              </a:outerShdw>
            </a:effectLst>
          </p:spPr>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white"/>
                </a:solidFill>
                <a:effectLst/>
                <a:uLnTx/>
                <a:uFillTx/>
                <a:latin typeface="Calibri"/>
                <a:ea typeface="+mn-ea"/>
                <a:cs typeface="+mn-cs"/>
              </a:endParaRPr>
            </a:p>
          </p:txBody>
        </p:sp>
        <p:pic>
          <p:nvPicPr>
            <p:cNvPr id="97" name="Picture 96">
              <a:extLst>
                <a:ext uri="{FF2B5EF4-FFF2-40B4-BE49-F238E27FC236}">
                  <a16:creationId xmlns:a16="http://schemas.microsoft.com/office/drawing/2014/main" id="{9CF08F26-D8A3-460F-A102-B293CA52DBA4}"/>
                </a:ext>
              </a:extLst>
            </p:cNvPr>
            <p:cNvPicPr>
              <a:picLocks noChangeAspect="1"/>
            </p:cNvPicPr>
            <p:nvPr/>
          </p:nvPicPr>
          <p:blipFill>
            <a:blip r:embed="rId12">
              <a:extLst>
                <a:ext uri="{28A0092B-C50C-407E-A947-70E740481C1C}">
                  <a14:useLocalDpi xmlns:a14="http://schemas.microsoft.com/office/drawing/2010/main" val="0"/>
                </a:ext>
              </a:extLst>
            </a:blip>
            <a:srcRect/>
            <a:stretch/>
          </p:blipFill>
          <p:spPr>
            <a:xfrm>
              <a:off x="709299" y="6339612"/>
              <a:ext cx="374440" cy="365760"/>
            </a:xfrm>
            <a:prstGeom prst="rect">
              <a:avLst/>
            </a:prstGeom>
          </p:spPr>
        </p:pic>
      </p:grpSp>
      <p:sp>
        <p:nvSpPr>
          <p:cNvPr id="98" name="Rectangle: Rounded Corners 97">
            <a:extLst>
              <a:ext uri="{FF2B5EF4-FFF2-40B4-BE49-F238E27FC236}">
                <a16:creationId xmlns:a16="http://schemas.microsoft.com/office/drawing/2014/main" id="{89B91B25-011D-41C8-A7DA-244ECC1021CF}"/>
              </a:ext>
            </a:extLst>
          </p:cNvPr>
          <p:cNvSpPr/>
          <p:nvPr/>
        </p:nvSpPr>
        <p:spPr>
          <a:xfrm>
            <a:off x="5351446" y="5704065"/>
            <a:ext cx="387057" cy="654009"/>
          </a:xfrm>
          <a:prstGeom prst="roundRect">
            <a:avLst>
              <a:gd name="adj" fmla="val 5678"/>
            </a:avLst>
          </a:prstGeom>
          <a:solidFill>
            <a:schemeClr val="accent1"/>
          </a:solidFill>
          <a:ln w="25400" cap="flat" cmpd="sng" algn="ctr">
            <a:noFill/>
            <a:prstDash val="solid"/>
          </a:ln>
          <a:effectLst>
            <a:outerShdw blurRad="50800" dist="63500" dir="16200000" rotWithShape="0">
              <a:prstClr val="black">
                <a:alpha val="13000"/>
              </a:prstClr>
            </a:outerShdw>
          </a:effectLst>
        </p:spPr>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white"/>
              </a:solidFill>
              <a:effectLst/>
              <a:uLnTx/>
              <a:uFillTx/>
              <a:latin typeface="Calibri"/>
              <a:ea typeface="+mn-ea"/>
              <a:cs typeface="+mn-cs"/>
            </a:endParaRPr>
          </a:p>
        </p:txBody>
      </p:sp>
      <p:sp>
        <p:nvSpPr>
          <p:cNvPr id="99" name="TextBox 98">
            <a:extLst>
              <a:ext uri="{FF2B5EF4-FFF2-40B4-BE49-F238E27FC236}">
                <a16:creationId xmlns:a16="http://schemas.microsoft.com/office/drawing/2014/main" id="{A77C4E62-C382-405E-98AC-D2302DB78184}"/>
              </a:ext>
            </a:extLst>
          </p:cNvPr>
          <p:cNvSpPr txBox="1"/>
          <p:nvPr/>
        </p:nvSpPr>
        <p:spPr>
          <a:xfrm>
            <a:off x="5417670" y="3811269"/>
            <a:ext cx="334862" cy="307777"/>
          </a:xfrm>
          <a:prstGeom prst="rect">
            <a:avLst/>
          </a:prstGeom>
          <a:noFill/>
        </p:spPr>
        <p:txBody>
          <a:bodyPr wrap="square" lIns="0" rIns="0"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F6EBC"/>
                </a:solidFill>
                <a:effectLst/>
                <a:uLnTx/>
                <a:uFillTx/>
                <a:latin typeface="Arial" pitchFamily="34" charset="0"/>
                <a:ea typeface="+mn-ea"/>
                <a:cs typeface="Arial" pitchFamily="34" charset="0"/>
              </a:rPr>
              <a:t>05</a:t>
            </a:r>
          </a:p>
        </p:txBody>
      </p:sp>
      <p:sp>
        <p:nvSpPr>
          <p:cNvPr id="100" name="TextBox 99">
            <a:extLst>
              <a:ext uri="{FF2B5EF4-FFF2-40B4-BE49-F238E27FC236}">
                <a16:creationId xmlns:a16="http://schemas.microsoft.com/office/drawing/2014/main" id="{FCE5F3A5-C2D6-4431-8FD5-2BE489738EB1}"/>
              </a:ext>
            </a:extLst>
          </p:cNvPr>
          <p:cNvSpPr txBox="1"/>
          <p:nvPr/>
        </p:nvSpPr>
        <p:spPr>
          <a:xfrm>
            <a:off x="5284221" y="5685683"/>
            <a:ext cx="543739"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03%</a:t>
            </a:r>
            <a:endParaRPr kumimoji="0" lang="en-IN"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101" name="Group 100">
            <a:extLst>
              <a:ext uri="{FF2B5EF4-FFF2-40B4-BE49-F238E27FC236}">
                <a16:creationId xmlns:a16="http://schemas.microsoft.com/office/drawing/2014/main" id="{629C85D6-FD4D-4F52-AB71-258D76A165CC}"/>
              </a:ext>
            </a:extLst>
          </p:cNvPr>
          <p:cNvGrpSpPr/>
          <p:nvPr/>
        </p:nvGrpSpPr>
        <p:grpSpPr>
          <a:xfrm>
            <a:off x="5947806" y="4068334"/>
            <a:ext cx="401085" cy="2746005"/>
            <a:chOff x="695271" y="3997842"/>
            <a:chExt cx="401085" cy="2746005"/>
          </a:xfrm>
        </p:grpSpPr>
        <p:sp>
          <p:nvSpPr>
            <p:cNvPr id="102" name="Rectangle: Rounded Corners 101">
              <a:extLst>
                <a:ext uri="{FF2B5EF4-FFF2-40B4-BE49-F238E27FC236}">
                  <a16:creationId xmlns:a16="http://schemas.microsoft.com/office/drawing/2014/main" id="{3D5736EF-EF58-4AB8-BAB8-8F816A71702F}"/>
                </a:ext>
              </a:extLst>
            </p:cNvPr>
            <p:cNvSpPr/>
            <p:nvPr/>
          </p:nvSpPr>
          <p:spPr>
            <a:xfrm>
              <a:off x="695271" y="3997842"/>
              <a:ext cx="401085" cy="2746004"/>
            </a:xfrm>
            <a:prstGeom prst="roundRect">
              <a:avLst>
                <a:gd name="adj" fmla="val 5678"/>
              </a:avLst>
            </a:prstGeom>
            <a:solidFill>
              <a:srgbClr val="E3E4EC"/>
            </a:solidFill>
            <a:ln w="25400" cap="flat" cmpd="sng" algn="ctr">
              <a:noFill/>
              <a:prstDash val="solid"/>
            </a:ln>
            <a:effectLst>
              <a:innerShdw blurRad="190500">
                <a:prstClr val="black">
                  <a:alpha val="24000"/>
                </a:prstClr>
              </a:innerShdw>
            </a:effectLst>
          </p:spPr>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white"/>
                </a:solidFill>
                <a:effectLst/>
                <a:uLnTx/>
                <a:uFillTx/>
                <a:latin typeface="Calibri"/>
                <a:ea typeface="+mn-ea"/>
                <a:cs typeface="+mn-cs"/>
              </a:endParaRPr>
            </a:p>
          </p:txBody>
        </p:sp>
        <p:sp>
          <p:nvSpPr>
            <p:cNvPr id="103" name="Freeform: Shape 102">
              <a:extLst>
                <a:ext uri="{FF2B5EF4-FFF2-40B4-BE49-F238E27FC236}">
                  <a16:creationId xmlns:a16="http://schemas.microsoft.com/office/drawing/2014/main" id="{12654370-D252-488A-87C6-776A30C0FB9F}"/>
                </a:ext>
              </a:extLst>
            </p:cNvPr>
            <p:cNvSpPr/>
            <p:nvPr/>
          </p:nvSpPr>
          <p:spPr>
            <a:xfrm>
              <a:off x="695271" y="6214719"/>
              <a:ext cx="401085" cy="529128"/>
            </a:xfrm>
            <a:custGeom>
              <a:avLst/>
              <a:gdLst>
                <a:gd name="connsiteX0" fmla="*/ 506978 w 1013956"/>
                <a:gd name="connsiteY0" fmla="*/ 0 h 1576902"/>
                <a:gd name="connsiteX1" fmla="*/ 675882 w 1013956"/>
                <a:gd name="connsiteY1" fmla="*/ 204066 h 1576902"/>
                <a:gd name="connsiteX2" fmla="*/ 956384 w 1013956"/>
                <a:gd name="connsiteY2" fmla="*/ 204066 h 1576902"/>
                <a:gd name="connsiteX3" fmla="*/ 1013956 w 1013956"/>
                <a:gd name="connsiteY3" fmla="*/ 261638 h 1576902"/>
                <a:gd name="connsiteX4" fmla="*/ 1013956 w 1013956"/>
                <a:gd name="connsiteY4" fmla="*/ 1519330 h 1576902"/>
                <a:gd name="connsiteX5" fmla="*/ 956384 w 1013956"/>
                <a:gd name="connsiteY5" fmla="*/ 1576902 h 1576902"/>
                <a:gd name="connsiteX6" fmla="*/ 57572 w 1013956"/>
                <a:gd name="connsiteY6" fmla="*/ 1576902 h 1576902"/>
                <a:gd name="connsiteX7" fmla="*/ 0 w 1013956"/>
                <a:gd name="connsiteY7" fmla="*/ 1519330 h 1576902"/>
                <a:gd name="connsiteX8" fmla="*/ 0 w 1013956"/>
                <a:gd name="connsiteY8" fmla="*/ 261638 h 1576902"/>
                <a:gd name="connsiteX9" fmla="*/ 57572 w 1013956"/>
                <a:gd name="connsiteY9" fmla="*/ 204066 h 1576902"/>
                <a:gd name="connsiteX10" fmla="*/ 338075 w 1013956"/>
                <a:gd name="connsiteY10" fmla="*/ 204066 h 1576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13956" h="1576902">
                  <a:moveTo>
                    <a:pt x="506978" y="0"/>
                  </a:moveTo>
                  <a:lnTo>
                    <a:pt x="675882" y="204066"/>
                  </a:lnTo>
                  <a:lnTo>
                    <a:pt x="956384" y="204066"/>
                  </a:lnTo>
                  <a:cubicBezTo>
                    <a:pt x="988180" y="204066"/>
                    <a:pt x="1013956" y="229842"/>
                    <a:pt x="1013956" y="261638"/>
                  </a:cubicBezTo>
                  <a:lnTo>
                    <a:pt x="1013956" y="1519330"/>
                  </a:lnTo>
                  <a:cubicBezTo>
                    <a:pt x="1013956" y="1551126"/>
                    <a:pt x="988180" y="1576902"/>
                    <a:pt x="956384" y="1576902"/>
                  </a:cubicBezTo>
                  <a:lnTo>
                    <a:pt x="57572" y="1576902"/>
                  </a:lnTo>
                  <a:cubicBezTo>
                    <a:pt x="25776" y="1576902"/>
                    <a:pt x="0" y="1551126"/>
                    <a:pt x="0" y="1519330"/>
                  </a:cubicBezTo>
                  <a:lnTo>
                    <a:pt x="0" y="261638"/>
                  </a:lnTo>
                  <a:cubicBezTo>
                    <a:pt x="0" y="229842"/>
                    <a:pt x="25776" y="204066"/>
                    <a:pt x="57572" y="204066"/>
                  </a:cubicBezTo>
                  <a:lnTo>
                    <a:pt x="338075" y="204066"/>
                  </a:lnTo>
                  <a:close/>
                </a:path>
              </a:pathLst>
            </a:custGeom>
            <a:gradFill flip="none" rotWithShape="1">
              <a:gsLst>
                <a:gs pos="92000">
                  <a:srgbClr val="EEEEEE"/>
                </a:gs>
                <a:gs pos="83000">
                  <a:sysClr val="window" lastClr="FFFFFF"/>
                </a:gs>
                <a:gs pos="0">
                  <a:sysClr val="window" lastClr="FFFFFF">
                    <a:lumMod val="85000"/>
                  </a:sysClr>
                </a:gs>
                <a:gs pos="100000">
                  <a:sysClr val="window" lastClr="FFFFFF">
                    <a:lumMod val="85000"/>
                  </a:sysClr>
                </a:gs>
              </a:gsLst>
              <a:lin ang="0" scaled="1"/>
              <a:tileRect/>
            </a:gradFill>
            <a:ln w="25400" cap="flat" cmpd="sng" algn="ctr">
              <a:noFill/>
              <a:prstDash val="solid"/>
            </a:ln>
            <a:effectLst>
              <a:outerShdw blurRad="76200" dist="38100" dir="16200000" rotWithShape="0">
                <a:prstClr val="black">
                  <a:alpha val="27000"/>
                </a:prstClr>
              </a:outerShdw>
            </a:effectLst>
          </p:spPr>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white"/>
                </a:solidFill>
                <a:effectLst/>
                <a:uLnTx/>
                <a:uFillTx/>
                <a:latin typeface="Calibri"/>
                <a:ea typeface="+mn-ea"/>
                <a:cs typeface="+mn-cs"/>
              </a:endParaRPr>
            </a:p>
          </p:txBody>
        </p:sp>
        <p:pic>
          <p:nvPicPr>
            <p:cNvPr id="104" name="Picture 103">
              <a:extLst>
                <a:ext uri="{FF2B5EF4-FFF2-40B4-BE49-F238E27FC236}">
                  <a16:creationId xmlns:a16="http://schemas.microsoft.com/office/drawing/2014/main" id="{A6DAC1FE-46AA-4D69-B12E-693378F2F626}"/>
                </a:ext>
              </a:extLst>
            </p:cNvPr>
            <p:cNvPicPr>
              <a:picLocks noChangeAspect="1"/>
            </p:cNvPicPr>
            <p:nvPr/>
          </p:nvPicPr>
          <p:blipFill>
            <a:blip r:embed="rId13">
              <a:extLst>
                <a:ext uri="{28A0092B-C50C-407E-A947-70E740481C1C}">
                  <a14:useLocalDpi xmlns:a14="http://schemas.microsoft.com/office/drawing/2010/main" val="0"/>
                </a:ext>
              </a:extLst>
            </a:blip>
            <a:srcRect/>
            <a:stretch/>
          </p:blipFill>
          <p:spPr>
            <a:xfrm>
              <a:off x="735275" y="6300137"/>
              <a:ext cx="314325" cy="418450"/>
            </a:xfrm>
            <a:prstGeom prst="rect">
              <a:avLst/>
            </a:prstGeom>
          </p:spPr>
        </p:pic>
      </p:grpSp>
      <p:sp>
        <p:nvSpPr>
          <p:cNvPr id="105" name="Rectangle: Rounded Corners 104">
            <a:extLst>
              <a:ext uri="{FF2B5EF4-FFF2-40B4-BE49-F238E27FC236}">
                <a16:creationId xmlns:a16="http://schemas.microsoft.com/office/drawing/2014/main" id="{EE7DD496-098F-4D41-B8A8-4728D6EC49BF}"/>
              </a:ext>
            </a:extLst>
          </p:cNvPr>
          <p:cNvSpPr/>
          <p:nvPr/>
        </p:nvSpPr>
        <p:spPr>
          <a:xfrm>
            <a:off x="5961834" y="5939623"/>
            <a:ext cx="387057" cy="418450"/>
          </a:xfrm>
          <a:prstGeom prst="roundRect">
            <a:avLst>
              <a:gd name="adj" fmla="val 5678"/>
            </a:avLst>
          </a:prstGeom>
          <a:solidFill>
            <a:schemeClr val="accent6">
              <a:lumMod val="75000"/>
            </a:schemeClr>
          </a:solidFill>
          <a:ln w="25400" cap="flat" cmpd="sng" algn="ctr">
            <a:noFill/>
            <a:prstDash val="solid"/>
          </a:ln>
          <a:effectLst>
            <a:outerShdw blurRad="50800" dist="63500" dir="16200000" rotWithShape="0">
              <a:prstClr val="black">
                <a:alpha val="13000"/>
              </a:prstClr>
            </a:outerShdw>
          </a:effectLst>
        </p:spPr>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white"/>
              </a:solidFill>
              <a:effectLst/>
              <a:uLnTx/>
              <a:uFillTx/>
              <a:latin typeface="Calibri"/>
              <a:ea typeface="+mn-ea"/>
              <a:cs typeface="+mn-cs"/>
            </a:endParaRPr>
          </a:p>
        </p:txBody>
      </p:sp>
      <p:sp>
        <p:nvSpPr>
          <p:cNvPr id="106" name="TextBox 105">
            <a:extLst>
              <a:ext uri="{FF2B5EF4-FFF2-40B4-BE49-F238E27FC236}">
                <a16:creationId xmlns:a16="http://schemas.microsoft.com/office/drawing/2014/main" id="{60BC8D7B-9254-42B4-982A-B31AD9900F1A}"/>
              </a:ext>
            </a:extLst>
          </p:cNvPr>
          <p:cNvSpPr txBox="1"/>
          <p:nvPr/>
        </p:nvSpPr>
        <p:spPr>
          <a:xfrm>
            <a:off x="6028058" y="3811269"/>
            <a:ext cx="334862" cy="307777"/>
          </a:xfrm>
          <a:prstGeom prst="rect">
            <a:avLst/>
          </a:prstGeom>
          <a:noFill/>
        </p:spPr>
        <p:txBody>
          <a:bodyPr wrap="square" lIns="0" rIns="0"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F79646">
                    <a:lumMod val="75000"/>
                  </a:srgbClr>
                </a:solidFill>
                <a:effectLst/>
                <a:uLnTx/>
                <a:uFillTx/>
                <a:latin typeface="Arial" pitchFamily="34" charset="0"/>
                <a:ea typeface="+mn-ea"/>
                <a:cs typeface="Arial" pitchFamily="34" charset="0"/>
              </a:rPr>
              <a:t>03</a:t>
            </a:r>
          </a:p>
        </p:txBody>
      </p:sp>
      <p:sp>
        <p:nvSpPr>
          <p:cNvPr id="107" name="TextBox 106">
            <a:extLst>
              <a:ext uri="{FF2B5EF4-FFF2-40B4-BE49-F238E27FC236}">
                <a16:creationId xmlns:a16="http://schemas.microsoft.com/office/drawing/2014/main" id="{C4AB832E-B0F7-419D-ABCA-04275F772087}"/>
              </a:ext>
            </a:extLst>
          </p:cNvPr>
          <p:cNvSpPr txBox="1"/>
          <p:nvPr/>
        </p:nvSpPr>
        <p:spPr>
          <a:xfrm>
            <a:off x="5909760" y="5904381"/>
            <a:ext cx="543739"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02%</a:t>
            </a:r>
            <a:endParaRPr kumimoji="0" lang="en-IN"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108" name="Group 107">
            <a:extLst>
              <a:ext uri="{FF2B5EF4-FFF2-40B4-BE49-F238E27FC236}">
                <a16:creationId xmlns:a16="http://schemas.microsoft.com/office/drawing/2014/main" id="{28AAADBB-D55C-4FC1-8EC8-0D3EFF118696}"/>
              </a:ext>
            </a:extLst>
          </p:cNvPr>
          <p:cNvGrpSpPr/>
          <p:nvPr/>
        </p:nvGrpSpPr>
        <p:grpSpPr>
          <a:xfrm>
            <a:off x="6519203" y="4068334"/>
            <a:ext cx="401085" cy="2746005"/>
            <a:chOff x="695271" y="3997842"/>
            <a:chExt cx="401085" cy="2746005"/>
          </a:xfrm>
        </p:grpSpPr>
        <p:sp>
          <p:nvSpPr>
            <p:cNvPr id="109" name="Rectangle: Rounded Corners 108">
              <a:extLst>
                <a:ext uri="{FF2B5EF4-FFF2-40B4-BE49-F238E27FC236}">
                  <a16:creationId xmlns:a16="http://schemas.microsoft.com/office/drawing/2014/main" id="{35CCAE4C-F2B5-4C28-A7DE-A5102AE48AE0}"/>
                </a:ext>
              </a:extLst>
            </p:cNvPr>
            <p:cNvSpPr/>
            <p:nvPr/>
          </p:nvSpPr>
          <p:spPr>
            <a:xfrm>
              <a:off x="695271" y="3997842"/>
              <a:ext cx="401085" cy="2746004"/>
            </a:xfrm>
            <a:prstGeom prst="roundRect">
              <a:avLst>
                <a:gd name="adj" fmla="val 5678"/>
              </a:avLst>
            </a:prstGeom>
            <a:solidFill>
              <a:srgbClr val="E3E4EC"/>
            </a:solidFill>
            <a:ln w="25400" cap="flat" cmpd="sng" algn="ctr">
              <a:noFill/>
              <a:prstDash val="solid"/>
            </a:ln>
            <a:effectLst>
              <a:innerShdw blurRad="190500">
                <a:prstClr val="black">
                  <a:alpha val="24000"/>
                </a:prstClr>
              </a:innerShdw>
            </a:effectLst>
          </p:spPr>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white"/>
                </a:solidFill>
                <a:effectLst/>
                <a:uLnTx/>
                <a:uFillTx/>
                <a:latin typeface="Calibri"/>
                <a:ea typeface="+mn-ea"/>
                <a:cs typeface="+mn-cs"/>
              </a:endParaRPr>
            </a:p>
          </p:txBody>
        </p:sp>
        <p:sp>
          <p:nvSpPr>
            <p:cNvPr id="110" name="Freeform: Shape 109">
              <a:extLst>
                <a:ext uri="{FF2B5EF4-FFF2-40B4-BE49-F238E27FC236}">
                  <a16:creationId xmlns:a16="http://schemas.microsoft.com/office/drawing/2014/main" id="{E8D4A09F-BB9A-4186-A878-81B69157BC60}"/>
                </a:ext>
              </a:extLst>
            </p:cNvPr>
            <p:cNvSpPr/>
            <p:nvPr/>
          </p:nvSpPr>
          <p:spPr>
            <a:xfrm>
              <a:off x="695271" y="6214719"/>
              <a:ext cx="401085" cy="529128"/>
            </a:xfrm>
            <a:custGeom>
              <a:avLst/>
              <a:gdLst>
                <a:gd name="connsiteX0" fmla="*/ 506978 w 1013956"/>
                <a:gd name="connsiteY0" fmla="*/ 0 h 1576902"/>
                <a:gd name="connsiteX1" fmla="*/ 675882 w 1013956"/>
                <a:gd name="connsiteY1" fmla="*/ 204066 h 1576902"/>
                <a:gd name="connsiteX2" fmla="*/ 956384 w 1013956"/>
                <a:gd name="connsiteY2" fmla="*/ 204066 h 1576902"/>
                <a:gd name="connsiteX3" fmla="*/ 1013956 w 1013956"/>
                <a:gd name="connsiteY3" fmla="*/ 261638 h 1576902"/>
                <a:gd name="connsiteX4" fmla="*/ 1013956 w 1013956"/>
                <a:gd name="connsiteY4" fmla="*/ 1519330 h 1576902"/>
                <a:gd name="connsiteX5" fmla="*/ 956384 w 1013956"/>
                <a:gd name="connsiteY5" fmla="*/ 1576902 h 1576902"/>
                <a:gd name="connsiteX6" fmla="*/ 57572 w 1013956"/>
                <a:gd name="connsiteY6" fmla="*/ 1576902 h 1576902"/>
                <a:gd name="connsiteX7" fmla="*/ 0 w 1013956"/>
                <a:gd name="connsiteY7" fmla="*/ 1519330 h 1576902"/>
                <a:gd name="connsiteX8" fmla="*/ 0 w 1013956"/>
                <a:gd name="connsiteY8" fmla="*/ 261638 h 1576902"/>
                <a:gd name="connsiteX9" fmla="*/ 57572 w 1013956"/>
                <a:gd name="connsiteY9" fmla="*/ 204066 h 1576902"/>
                <a:gd name="connsiteX10" fmla="*/ 338075 w 1013956"/>
                <a:gd name="connsiteY10" fmla="*/ 204066 h 1576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13956" h="1576902">
                  <a:moveTo>
                    <a:pt x="506978" y="0"/>
                  </a:moveTo>
                  <a:lnTo>
                    <a:pt x="675882" y="204066"/>
                  </a:lnTo>
                  <a:lnTo>
                    <a:pt x="956384" y="204066"/>
                  </a:lnTo>
                  <a:cubicBezTo>
                    <a:pt x="988180" y="204066"/>
                    <a:pt x="1013956" y="229842"/>
                    <a:pt x="1013956" y="261638"/>
                  </a:cubicBezTo>
                  <a:lnTo>
                    <a:pt x="1013956" y="1519330"/>
                  </a:lnTo>
                  <a:cubicBezTo>
                    <a:pt x="1013956" y="1551126"/>
                    <a:pt x="988180" y="1576902"/>
                    <a:pt x="956384" y="1576902"/>
                  </a:cubicBezTo>
                  <a:lnTo>
                    <a:pt x="57572" y="1576902"/>
                  </a:lnTo>
                  <a:cubicBezTo>
                    <a:pt x="25776" y="1576902"/>
                    <a:pt x="0" y="1551126"/>
                    <a:pt x="0" y="1519330"/>
                  </a:cubicBezTo>
                  <a:lnTo>
                    <a:pt x="0" y="261638"/>
                  </a:lnTo>
                  <a:cubicBezTo>
                    <a:pt x="0" y="229842"/>
                    <a:pt x="25776" y="204066"/>
                    <a:pt x="57572" y="204066"/>
                  </a:cubicBezTo>
                  <a:lnTo>
                    <a:pt x="338075" y="204066"/>
                  </a:lnTo>
                  <a:close/>
                </a:path>
              </a:pathLst>
            </a:custGeom>
            <a:gradFill flip="none" rotWithShape="1">
              <a:gsLst>
                <a:gs pos="92000">
                  <a:srgbClr val="EEEEEE"/>
                </a:gs>
                <a:gs pos="83000">
                  <a:sysClr val="window" lastClr="FFFFFF"/>
                </a:gs>
                <a:gs pos="0">
                  <a:sysClr val="window" lastClr="FFFFFF">
                    <a:lumMod val="85000"/>
                  </a:sysClr>
                </a:gs>
                <a:gs pos="100000">
                  <a:sysClr val="window" lastClr="FFFFFF">
                    <a:lumMod val="85000"/>
                  </a:sysClr>
                </a:gs>
              </a:gsLst>
              <a:lin ang="0" scaled="1"/>
              <a:tileRect/>
            </a:gradFill>
            <a:ln w="25400" cap="flat" cmpd="sng" algn="ctr">
              <a:noFill/>
              <a:prstDash val="solid"/>
            </a:ln>
            <a:effectLst>
              <a:outerShdw blurRad="76200" dist="38100" dir="16200000" rotWithShape="0">
                <a:prstClr val="black">
                  <a:alpha val="27000"/>
                </a:prstClr>
              </a:outerShdw>
            </a:effectLst>
          </p:spPr>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white"/>
                </a:solidFill>
                <a:effectLst/>
                <a:uLnTx/>
                <a:uFillTx/>
                <a:latin typeface="Calibri"/>
                <a:ea typeface="+mn-ea"/>
                <a:cs typeface="+mn-cs"/>
              </a:endParaRPr>
            </a:p>
          </p:txBody>
        </p:sp>
        <p:pic>
          <p:nvPicPr>
            <p:cNvPr id="111" name="Picture 110">
              <a:extLst>
                <a:ext uri="{FF2B5EF4-FFF2-40B4-BE49-F238E27FC236}">
                  <a16:creationId xmlns:a16="http://schemas.microsoft.com/office/drawing/2014/main" id="{05ACFC6E-A069-48F7-AB3D-86FB59EB255C}"/>
                </a:ext>
              </a:extLst>
            </p:cNvPr>
            <p:cNvPicPr>
              <a:picLocks noChangeAspect="1"/>
            </p:cNvPicPr>
            <p:nvPr/>
          </p:nvPicPr>
          <p:blipFill>
            <a:blip r:embed="rId14">
              <a:extLst>
                <a:ext uri="{28A0092B-C50C-407E-A947-70E740481C1C}">
                  <a14:useLocalDpi xmlns:a14="http://schemas.microsoft.com/office/drawing/2010/main" val="0"/>
                </a:ext>
              </a:extLst>
            </a:blip>
            <a:srcRect/>
            <a:stretch/>
          </p:blipFill>
          <p:spPr>
            <a:xfrm>
              <a:off x="735275" y="6352199"/>
              <a:ext cx="314325" cy="314325"/>
            </a:xfrm>
            <a:prstGeom prst="rect">
              <a:avLst/>
            </a:prstGeom>
          </p:spPr>
        </p:pic>
      </p:grpSp>
      <p:sp>
        <p:nvSpPr>
          <p:cNvPr id="112" name="Rectangle: Rounded Corners 111">
            <a:extLst>
              <a:ext uri="{FF2B5EF4-FFF2-40B4-BE49-F238E27FC236}">
                <a16:creationId xmlns:a16="http://schemas.microsoft.com/office/drawing/2014/main" id="{E3AB5307-7AF7-4CAF-9208-A7DFC894F689}"/>
              </a:ext>
            </a:extLst>
          </p:cNvPr>
          <p:cNvSpPr/>
          <p:nvPr/>
        </p:nvSpPr>
        <p:spPr>
          <a:xfrm>
            <a:off x="6533231" y="5939623"/>
            <a:ext cx="387057" cy="418450"/>
          </a:xfrm>
          <a:prstGeom prst="roundRect">
            <a:avLst>
              <a:gd name="adj" fmla="val 5678"/>
            </a:avLst>
          </a:prstGeom>
          <a:solidFill>
            <a:schemeClr val="accent6">
              <a:lumMod val="75000"/>
            </a:schemeClr>
          </a:solidFill>
          <a:ln w="25400" cap="flat" cmpd="sng" algn="ctr">
            <a:noFill/>
            <a:prstDash val="solid"/>
          </a:ln>
          <a:effectLst>
            <a:outerShdw blurRad="50800" dist="63500" dir="16200000" rotWithShape="0">
              <a:prstClr val="black">
                <a:alpha val="13000"/>
              </a:prstClr>
            </a:outerShdw>
          </a:effectLst>
        </p:spPr>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white"/>
              </a:solidFill>
              <a:effectLst/>
              <a:uLnTx/>
              <a:uFillTx/>
              <a:latin typeface="Calibri"/>
              <a:ea typeface="+mn-ea"/>
              <a:cs typeface="+mn-cs"/>
            </a:endParaRPr>
          </a:p>
        </p:txBody>
      </p:sp>
      <p:sp>
        <p:nvSpPr>
          <p:cNvPr id="113" name="TextBox 112">
            <a:extLst>
              <a:ext uri="{FF2B5EF4-FFF2-40B4-BE49-F238E27FC236}">
                <a16:creationId xmlns:a16="http://schemas.microsoft.com/office/drawing/2014/main" id="{4F62A926-3776-4A82-A91F-A0B76706EF27}"/>
              </a:ext>
            </a:extLst>
          </p:cNvPr>
          <p:cNvSpPr txBox="1"/>
          <p:nvPr/>
        </p:nvSpPr>
        <p:spPr>
          <a:xfrm>
            <a:off x="6599455" y="3811269"/>
            <a:ext cx="334862" cy="307777"/>
          </a:xfrm>
          <a:prstGeom prst="rect">
            <a:avLst/>
          </a:prstGeom>
          <a:noFill/>
        </p:spPr>
        <p:txBody>
          <a:bodyPr wrap="square" lIns="0" rIns="0"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F79646">
                    <a:lumMod val="75000"/>
                  </a:srgbClr>
                </a:solidFill>
                <a:effectLst/>
                <a:uLnTx/>
                <a:uFillTx/>
                <a:latin typeface="Arial" pitchFamily="34" charset="0"/>
                <a:ea typeface="+mn-ea"/>
                <a:cs typeface="Arial" pitchFamily="34" charset="0"/>
              </a:rPr>
              <a:t>03</a:t>
            </a:r>
          </a:p>
        </p:txBody>
      </p:sp>
      <p:sp>
        <p:nvSpPr>
          <p:cNvPr id="114" name="TextBox 113">
            <a:extLst>
              <a:ext uri="{FF2B5EF4-FFF2-40B4-BE49-F238E27FC236}">
                <a16:creationId xmlns:a16="http://schemas.microsoft.com/office/drawing/2014/main" id="{945A6B7F-1F49-49D0-80AC-41D5E13D4340}"/>
              </a:ext>
            </a:extLst>
          </p:cNvPr>
          <p:cNvSpPr txBox="1"/>
          <p:nvPr/>
        </p:nvSpPr>
        <p:spPr>
          <a:xfrm>
            <a:off x="6481157" y="5904381"/>
            <a:ext cx="543739"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02%</a:t>
            </a:r>
            <a:endParaRPr kumimoji="0" lang="en-IN"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115" name="Group 114">
            <a:extLst>
              <a:ext uri="{FF2B5EF4-FFF2-40B4-BE49-F238E27FC236}">
                <a16:creationId xmlns:a16="http://schemas.microsoft.com/office/drawing/2014/main" id="{9C766C39-EB3C-4116-A6A1-B9B2CB8F456D}"/>
              </a:ext>
            </a:extLst>
          </p:cNvPr>
          <p:cNvGrpSpPr/>
          <p:nvPr/>
        </p:nvGrpSpPr>
        <p:grpSpPr>
          <a:xfrm>
            <a:off x="7026717" y="4068334"/>
            <a:ext cx="401085" cy="2746005"/>
            <a:chOff x="695271" y="3997842"/>
            <a:chExt cx="401085" cy="2746005"/>
          </a:xfrm>
        </p:grpSpPr>
        <p:sp>
          <p:nvSpPr>
            <p:cNvPr id="116" name="Rectangle: Rounded Corners 115">
              <a:extLst>
                <a:ext uri="{FF2B5EF4-FFF2-40B4-BE49-F238E27FC236}">
                  <a16:creationId xmlns:a16="http://schemas.microsoft.com/office/drawing/2014/main" id="{F5FF1696-8219-4AE2-82E4-E2E4912552DE}"/>
                </a:ext>
              </a:extLst>
            </p:cNvPr>
            <p:cNvSpPr/>
            <p:nvPr/>
          </p:nvSpPr>
          <p:spPr>
            <a:xfrm>
              <a:off x="695271" y="3997842"/>
              <a:ext cx="401085" cy="2746004"/>
            </a:xfrm>
            <a:prstGeom prst="roundRect">
              <a:avLst>
                <a:gd name="adj" fmla="val 5678"/>
              </a:avLst>
            </a:prstGeom>
            <a:solidFill>
              <a:srgbClr val="E3E4EC"/>
            </a:solidFill>
            <a:ln w="25400" cap="flat" cmpd="sng" algn="ctr">
              <a:noFill/>
              <a:prstDash val="solid"/>
            </a:ln>
            <a:effectLst>
              <a:innerShdw blurRad="190500">
                <a:prstClr val="black">
                  <a:alpha val="24000"/>
                </a:prstClr>
              </a:innerShdw>
            </a:effectLst>
          </p:spPr>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white"/>
                </a:solidFill>
                <a:effectLst/>
                <a:uLnTx/>
                <a:uFillTx/>
                <a:latin typeface="Calibri"/>
                <a:ea typeface="+mn-ea"/>
                <a:cs typeface="+mn-cs"/>
              </a:endParaRPr>
            </a:p>
          </p:txBody>
        </p:sp>
        <p:sp>
          <p:nvSpPr>
            <p:cNvPr id="117" name="Freeform: Shape 116">
              <a:extLst>
                <a:ext uri="{FF2B5EF4-FFF2-40B4-BE49-F238E27FC236}">
                  <a16:creationId xmlns:a16="http://schemas.microsoft.com/office/drawing/2014/main" id="{968AEE1C-AD7D-48EB-8C91-90667F9F2769}"/>
                </a:ext>
              </a:extLst>
            </p:cNvPr>
            <p:cNvSpPr/>
            <p:nvPr/>
          </p:nvSpPr>
          <p:spPr>
            <a:xfrm>
              <a:off x="695271" y="6214719"/>
              <a:ext cx="401085" cy="529128"/>
            </a:xfrm>
            <a:custGeom>
              <a:avLst/>
              <a:gdLst>
                <a:gd name="connsiteX0" fmla="*/ 506978 w 1013956"/>
                <a:gd name="connsiteY0" fmla="*/ 0 h 1576902"/>
                <a:gd name="connsiteX1" fmla="*/ 675882 w 1013956"/>
                <a:gd name="connsiteY1" fmla="*/ 204066 h 1576902"/>
                <a:gd name="connsiteX2" fmla="*/ 956384 w 1013956"/>
                <a:gd name="connsiteY2" fmla="*/ 204066 h 1576902"/>
                <a:gd name="connsiteX3" fmla="*/ 1013956 w 1013956"/>
                <a:gd name="connsiteY3" fmla="*/ 261638 h 1576902"/>
                <a:gd name="connsiteX4" fmla="*/ 1013956 w 1013956"/>
                <a:gd name="connsiteY4" fmla="*/ 1519330 h 1576902"/>
                <a:gd name="connsiteX5" fmla="*/ 956384 w 1013956"/>
                <a:gd name="connsiteY5" fmla="*/ 1576902 h 1576902"/>
                <a:gd name="connsiteX6" fmla="*/ 57572 w 1013956"/>
                <a:gd name="connsiteY6" fmla="*/ 1576902 h 1576902"/>
                <a:gd name="connsiteX7" fmla="*/ 0 w 1013956"/>
                <a:gd name="connsiteY7" fmla="*/ 1519330 h 1576902"/>
                <a:gd name="connsiteX8" fmla="*/ 0 w 1013956"/>
                <a:gd name="connsiteY8" fmla="*/ 261638 h 1576902"/>
                <a:gd name="connsiteX9" fmla="*/ 57572 w 1013956"/>
                <a:gd name="connsiteY9" fmla="*/ 204066 h 1576902"/>
                <a:gd name="connsiteX10" fmla="*/ 338075 w 1013956"/>
                <a:gd name="connsiteY10" fmla="*/ 204066 h 1576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13956" h="1576902">
                  <a:moveTo>
                    <a:pt x="506978" y="0"/>
                  </a:moveTo>
                  <a:lnTo>
                    <a:pt x="675882" y="204066"/>
                  </a:lnTo>
                  <a:lnTo>
                    <a:pt x="956384" y="204066"/>
                  </a:lnTo>
                  <a:cubicBezTo>
                    <a:pt x="988180" y="204066"/>
                    <a:pt x="1013956" y="229842"/>
                    <a:pt x="1013956" y="261638"/>
                  </a:cubicBezTo>
                  <a:lnTo>
                    <a:pt x="1013956" y="1519330"/>
                  </a:lnTo>
                  <a:cubicBezTo>
                    <a:pt x="1013956" y="1551126"/>
                    <a:pt x="988180" y="1576902"/>
                    <a:pt x="956384" y="1576902"/>
                  </a:cubicBezTo>
                  <a:lnTo>
                    <a:pt x="57572" y="1576902"/>
                  </a:lnTo>
                  <a:cubicBezTo>
                    <a:pt x="25776" y="1576902"/>
                    <a:pt x="0" y="1551126"/>
                    <a:pt x="0" y="1519330"/>
                  </a:cubicBezTo>
                  <a:lnTo>
                    <a:pt x="0" y="261638"/>
                  </a:lnTo>
                  <a:cubicBezTo>
                    <a:pt x="0" y="229842"/>
                    <a:pt x="25776" y="204066"/>
                    <a:pt x="57572" y="204066"/>
                  </a:cubicBezTo>
                  <a:lnTo>
                    <a:pt x="338075" y="204066"/>
                  </a:lnTo>
                  <a:close/>
                </a:path>
              </a:pathLst>
            </a:custGeom>
            <a:gradFill flip="none" rotWithShape="1">
              <a:gsLst>
                <a:gs pos="92000">
                  <a:srgbClr val="EEEEEE"/>
                </a:gs>
                <a:gs pos="83000">
                  <a:sysClr val="window" lastClr="FFFFFF"/>
                </a:gs>
                <a:gs pos="0">
                  <a:sysClr val="window" lastClr="FFFFFF">
                    <a:lumMod val="85000"/>
                  </a:sysClr>
                </a:gs>
                <a:gs pos="100000">
                  <a:sysClr val="window" lastClr="FFFFFF">
                    <a:lumMod val="85000"/>
                  </a:sysClr>
                </a:gs>
              </a:gsLst>
              <a:lin ang="0" scaled="1"/>
              <a:tileRect/>
            </a:gradFill>
            <a:ln w="25400" cap="flat" cmpd="sng" algn="ctr">
              <a:noFill/>
              <a:prstDash val="solid"/>
            </a:ln>
            <a:effectLst>
              <a:outerShdw blurRad="76200" dist="38100" dir="16200000" rotWithShape="0">
                <a:prstClr val="black">
                  <a:alpha val="27000"/>
                </a:prstClr>
              </a:outerShdw>
            </a:effectLst>
          </p:spPr>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white"/>
                </a:solidFill>
                <a:effectLst/>
                <a:uLnTx/>
                <a:uFillTx/>
                <a:latin typeface="Calibri"/>
                <a:ea typeface="+mn-ea"/>
                <a:cs typeface="+mn-cs"/>
              </a:endParaRPr>
            </a:p>
          </p:txBody>
        </p:sp>
        <p:pic>
          <p:nvPicPr>
            <p:cNvPr id="118" name="Picture 117">
              <a:extLst>
                <a:ext uri="{FF2B5EF4-FFF2-40B4-BE49-F238E27FC236}">
                  <a16:creationId xmlns:a16="http://schemas.microsoft.com/office/drawing/2014/main" id="{2C43457D-D407-4AE3-9291-D1F1AD4FBE70}"/>
                </a:ext>
              </a:extLst>
            </p:cNvPr>
            <p:cNvPicPr>
              <a:picLocks noChangeAspect="1"/>
            </p:cNvPicPr>
            <p:nvPr/>
          </p:nvPicPr>
          <p:blipFill>
            <a:blip r:embed="rId15">
              <a:extLst>
                <a:ext uri="{28A0092B-C50C-407E-A947-70E740481C1C}">
                  <a14:useLocalDpi xmlns:a14="http://schemas.microsoft.com/office/drawing/2010/main" val="0"/>
                </a:ext>
              </a:extLst>
            </a:blip>
            <a:srcRect/>
            <a:stretch/>
          </p:blipFill>
          <p:spPr>
            <a:xfrm>
              <a:off x="700681" y="6390267"/>
              <a:ext cx="387057" cy="238188"/>
            </a:xfrm>
            <a:prstGeom prst="rect">
              <a:avLst/>
            </a:prstGeom>
          </p:spPr>
        </p:pic>
      </p:grpSp>
      <p:sp>
        <p:nvSpPr>
          <p:cNvPr id="119" name="Rectangle: Rounded Corners 118">
            <a:extLst>
              <a:ext uri="{FF2B5EF4-FFF2-40B4-BE49-F238E27FC236}">
                <a16:creationId xmlns:a16="http://schemas.microsoft.com/office/drawing/2014/main" id="{E1D8866D-8913-4F3A-80BB-9741E815F914}"/>
              </a:ext>
            </a:extLst>
          </p:cNvPr>
          <p:cNvSpPr/>
          <p:nvPr/>
        </p:nvSpPr>
        <p:spPr>
          <a:xfrm>
            <a:off x="7040745" y="5939623"/>
            <a:ext cx="387057" cy="418450"/>
          </a:xfrm>
          <a:prstGeom prst="roundRect">
            <a:avLst>
              <a:gd name="adj" fmla="val 5678"/>
            </a:avLst>
          </a:prstGeom>
          <a:solidFill>
            <a:schemeClr val="accent6">
              <a:lumMod val="75000"/>
            </a:schemeClr>
          </a:solidFill>
          <a:ln w="25400" cap="flat" cmpd="sng" algn="ctr">
            <a:noFill/>
            <a:prstDash val="solid"/>
          </a:ln>
          <a:effectLst>
            <a:outerShdw blurRad="50800" dist="63500" dir="16200000" rotWithShape="0">
              <a:prstClr val="black">
                <a:alpha val="13000"/>
              </a:prstClr>
            </a:outerShdw>
          </a:effectLst>
        </p:spPr>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white"/>
              </a:solidFill>
              <a:effectLst/>
              <a:uLnTx/>
              <a:uFillTx/>
              <a:latin typeface="Calibri"/>
              <a:ea typeface="+mn-ea"/>
              <a:cs typeface="+mn-cs"/>
            </a:endParaRPr>
          </a:p>
        </p:txBody>
      </p:sp>
      <p:sp>
        <p:nvSpPr>
          <p:cNvPr id="120" name="TextBox 119">
            <a:extLst>
              <a:ext uri="{FF2B5EF4-FFF2-40B4-BE49-F238E27FC236}">
                <a16:creationId xmlns:a16="http://schemas.microsoft.com/office/drawing/2014/main" id="{D1335934-5A29-4B70-9446-A6532F32F17E}"/>
              </a:ext>
            </a:extLst>
          </p:cNvPr>
          <p:cNvSpPr txBox="1"/>
          <p:nvPr/>
        </p:nvSpPr>
        <p:spPr>
          <a:xfrm>
            <a:off x="7106969" y="3811269"/>
            <a:ext cx="334862" cy="307777"/>
          </a:xfrm>
          <a:prstGeom prst="rect">
            <a:avLst/>
          </a:prstGeom>
          <a:noFill/>
        </p:spPr>
        <p:txBody>
          <a:bodyPr wrap="square" lIns="0" rIns="0"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F79646">
                    <a:lumMod val="75000"/>
                  </a:srgbClr>
                </a:solidFill>
                <a:effectLst/>
                <a:uLnTx/>
                <a:uFillTx/>
                <a:latin typeface="Arial" pitchFamily="34" charset="0"/>
                <a:ea typeface="+mn-ea"/>
                <a:cs typeface="Arial" pitchFamily="34" charset="0"/>
              </a:rPr>
              <a:t>03</a:t>
            </a:r>
          </a:p>
        </p:txBody>
      </p:sp>
      <p:sp>
        <p:nvSpPr>
          <p:cNvPr id="121" name="TextBox 120">
            <a:extLst>
              <a:ext uri="{FF2B5EF4-FFF2-40B4-BE49-F238E27FC236}">
                <a16:creationId xmlns:a16="http://schemas.microsoft.com/office/drawing/2014/main" id="{906ABA4F-6675-4BC6-94C7-5F703CE96195}"/>
              </a:ext>
            </a:extLst>
          </p:cNvPr>
          <p:cNvSpPr txBox="1"/>
          <p:nvPr/>
        </p:nvSpPr>
        <p:spPr>
          <a:xfrm>
            <a:off x="6988671" y="5904381"/>
            <a:ext cx="543739"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02%</a:t>
            </a:r>
            <a:endParaRPr kumimoji="0" lang="en-IN"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122" name="Group 121">
            <a:extLst>
              <a:ext uri="{FF2B5EF4-FFF2-40B4-BE49-F238E27FC236}">
                <a16:creationId xmlns:a16="http://schemas.microsoft.com/office/drawing/2014/main" id="{2C841A4A-5C1C-4197-9A4C-32A78AE93BF8}"/>
              </a:ext>
            </a:extLst>
          </p:cNvPr>
          <p:cNvGrpSpPr/>
          <p:nvPr/>
        </p:nvGrpSpPr>
        <p:grpSpPr>
          <a:xfrm>
            <a:off x="7606629" y="4042130"/>
            <a:ext cx="401085" cy="2746005"/>
            <a:chOff x="695271" y="3997842"/>
            <a:chExt cx="401085" cy="2746005"/>
          </a:xfrm>
        </p:grpSpPr>
        <p:sp>
          <p:nvSpPr>
            <p:cNvPr id="123" name="Rectangle: Rounded Corners 122">
              <a:extLst>
                <a:ext uri="{FF2B5EF4-FFF2-40B4-BE49-F238E27FC236}">
                  <a16:creationId xmlns:a16="http://schemas.microsoft.com/office/drawing/2014/main" id="{FBA1F792-E1AF-4AFB-B3F7-ECEA41F29139}"/>
                </a:ext>
              </a:extLst>
            </p:cNvPr>
            <p:cNvSpPr/>
            <p:nvPr/>
          </p:nvSpPr>
          <p:spPr>
            <a:xfrm>
              <a:off x="695271" y="3997842"/>
              <a:ext cx="401085" cy="2746004"/>
            </a:xfrm>
            <a:prstGeom prst="roundRect">
              <a:avLst>
                <a:gd name="adj" fmla="val 5678"/>
              </a:avLst>
            </a:prstGeom>
            <a:solidFill>
              <a:srgbClr val="E3E4EC"/>
            </a:solidFill>
            <a:ln w="25400" cap="flat" cmpd="sng" algn="ctr">
              <a:noFill/>
              <a:prstDash val="solid"/>
            </a:ln>
            <a:effectLst>
              <a:innerShdw blurRad="190500">
                <a:prstClr val="black">
                  <a:alpha val="24000"/>
                </a:prstClr>
              </a:innerShdw>
            </a:effectLst>
          </p:spPr>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white"/>
                </a:solidFill>
                <a:effectLst/>
                <a:uLnTx/>
                <a:uFillTx/>
                <a:latin typeface="Calibri"/>
                <a:ea typeface="+mn-ea"/>
                <a:cs typeface="+mn-cs"/>
              </a:endParaRPr>
            </a:p>
          </p:txBody>
        </p:sp>
        <p:sp>
          <p:nvSpPr>
            <p:cNvPr id="124" name="Freeform: Shape 123">
              <a:extLst>
                <a:ext uri="{FF2B5EF4-FFF2-40B4-BE49-F238E27FC236}">
                  <a16:creationId xmlns:a16="http://schemas.microsoft.com/office/drawing/2014/main" id="{C54A79CF-61B1-430F-9F25-495C1EF7A253}"/>
                </a:ext>
              </a:extLst>
            </p:cNvPr>
            <p:cNvSpPr/>
            <p:nvPr/>
          </p:nvSpPr>
          <p:spPr>
            <a:xfrm>
              <a:off x="695271" y="6214719"/>
              <a:ext cx="401085" cy="529128"/>
            </a:xfrm>
            <a:custGeom>
              <a:avLst/>
              <a:gdLst>
                <a:gd name="connsiteX0" fmla="*/ 506978 w 1013956"/>
                <a:gd name="connsiteY0" fmla="*/ 0 h 1576902"/>
                <a:gd name="connsiteX1" fmla="*/ 675882 w 1013956"/>
                <a:gd name="connsiteY1" fmla="*/ 204066 h 1576902"/>
                <a:gd name="connsiteX2" fmla="*/ 956384 w 1013956"/>
                <a:gd name="connsiteY2" fmla="*/ 204066 h 1576902"/>
                <a:gd name="connsiteX3" fmla="*/ 1013956 w 1013956"/>
                <a:gd name="connsiteY3" fmla="*/ 261638 h 1576902"/>
                <a:gd name="connsiteX4" fmla="*/ 1013956 w 1013956"/>
                <a:gd name="connsiteY4" fmla="*/ 1519330 h 1576902"/>
                <a:gd name="connsiteX5" fmla="*/ 956384 w 1013956"/>
                <a:gd name="connsiteY5" fmla="*/ 1576902 h 1576902"/>
                <a:gd name="connsiteX6" fmla="*/ 57572 w 1013956"/>
                <a:gd name="connsiteY6" fmla="*/ 1576902 h 1576902"/>
                <a:gd name="connsiteX7" fmla="*/ 0 w 1013956"/>
                <a:gd name="connsiteY7" fmla="*/ 1519330 h 1576902"/>
                <a:gd name="connsiteX8" fmla="*/ 0 w 1013956"/>
                <a:gd name="connsiteY8" fmla="*/ 261638 h 1576902"/>
                <a:gd name="connsiteX9" fmla="*/ 57572 w 1013956"/>
                <a:gd name="connsiteY9" fmla="*/ 204066 h 1576902"/>
                <a:gd name="connsiteX10" fmla="*/ 338075 w 1013956"/>
                <a:gd name="connsiteY10" fmla="*/ 204066 h 1576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13956" h="1576902">
                  <a:moveTo>
                    <a:pt x="506978" y="0"/>
                  </a:moveTo>
                  <a:lnTo>
                    <a:pt x="675882" y="204066"/>
                  </a:lnTo>
                  <a:lnTo>
                    <a:pt x="956384" y="204066"/>
                  </a:lnTo>
                  <a:cubicBezTo>
                    <a:pt x="988180" y="204066"/>
                    <a:pt x="1013956" y="229842"/>
                    <a:pt x="1013956" y="261638"/>
                  </a:cubicBezTo>
                  <a:lnTo>
                    <a:pt x="1013956" y="1519330"/>
                  </a:lnTo>
                  <a:cubicBezTo>
                    <a:pt x="1013956" y="1551126"/>
                    <a:pt x="988180" y="1576902"/>
                    <a:pt x="956384" y="1576902"/>
                  </a:cubicBezTo>
                  <a:lnTo>
                    <a:pt x="57572" y="1576902"/>
                  </a:lnTo>
                  <a:cubicBezTo>
                    <a:pt x="25776" y="1576902"/>
                    <a:pt x="0" y="1551126"/>
                    <a:pt x="0" y="1519330"/>
                  </a:cubicBezTo>
                  <a:lnTo>
                    <a:pt x="0" y="261638"/>
                  </a:lnTo>
                  <a:cubicBezTo>
                    <a:pt x="0" y="229842"/>
                    <a:pt x="25776" y="204066"/>
                    <a:pt x="57572" y="204066"/>
                  </a:cubicBezTo>
                  <a:lnTo>
                    <a:pt x="338075" y="204066"/>
                  </a:lnTo>
                  <a:close/>
                </a:path>
              </a:pathLst>
            </a:custGeom>
            <a:gradFill flip="none" rotWithShape="1">
              <a:gsLst>
                <a:gs pos="92000">
                  <a:srgbClr val="EEEEEE"/>
                </a:gs>
                <a:gs pos="83000">
                  <a:sysClr val="window" lastClr="FFFFFF"/>
                </a:gs>
                <a:gs pos="0">
                  <a:sysClr val="window" lastClr="FFFFFF">
                    <a:lumMod val="85000"/>
                  </a:sysClr>
                </a:gs>
                <a:gs pos="100000">
                  <a:sysClr val="window" lastClr="FFFFFF">
                    <a:lumMod val="85000"/>
                  </a:sysClr>
                </a:gs>
              </a:gsLst>
              <a:lin ang="0" scaled="1"/>
              <a:tileRect/>
            </a:gradFill>
            <a:ln w="25400" cap="flat" cmpd="sng" algn="ctr">
              <a:noFill/>
              <a:prstDash val="solid"/>
            </a:ln>
            <a:effectLst>
              <a:outerShdw blurRad="76200" dist="38100" dir="16200000" rotWithShape="0">
                <a:prstClr val="black">
                  <a:alpha val="27000"/>
                </a:prstClr>
              </a:outerShdw>
            </a:effectLst>
          </p:spPr>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white"/>
                </a:solidFill>
                <a:effectLst/>
                <a:uLnTx/>
                <a:uFillTx/>
                <a:latin typeface="Calibri"/>
                <a:ea typeface="+mn-ea"/>
                <a:cs typeface="+mn-cs"/>
              </a:endParaRPr>
            </a:p>
          </p:txBody>
        </p:sp>
        <p:pic>
          <p:nvPicPr>
            <p:cNvPr id="125" name="Picture 124">
              <a:extLst>
                <a:ext uri="{FF2B5EF4-FFF2-40B4-BE49-F238E27FC236}">
                  <a16:creationId xmlns:a16="http://schemas.microsoft.com/office/drawing/2014/main" id="{40F8070A-90CE-4EF2-B21F-C77F30110529}"/>
                </a:ext>
              </a:extLst>
            </p:cNvPr>
            <p:cNvPicPr>
              <a:picLocks noChangeAspect="1"/>
            </p:cNvPicPr>
            <p:nvPr/>
          </p:nvPicPr>
          <p:blipFill rotWithShape="1">
            <a:blip r:embed="rId16">
              <a:extLst>
                <a:ext uri="{28A0092B-C50C-407E-A947-70E740481C1C}">
                  <a14:useLocalDpi xmlns:a14="http://schemas.microsoft.com/office/drawing/2010/main" val="0"/>
                </a:ext>
              </a:extLst>
            </a:blip>
            <a:srcRect l="20080" t="18191" r="20506" b="21117"/>
            <a:stretch/>
          </p:blipFill>
          <p:spPr>
            <a:xfrm>
              <a:off x="704742" y="6312851"/>
              <a:ext cx="378578" cy="386732"/>
            </a:xfrm>
            <a:prstGeom prst="rect">
              <a:avLst/>
            </a:prstGeom>
          </p:spPr>
        </p:pic>
      </p:grpSp>
      <p:sp>
        <p:nvSpPr>
          <p:cNvPr id="126" name="Rectangle: Rounded Corners 125">
            <a:extLst>
              <a:ext uri="{FF2B5EF4-FFF2-40B4-BE49-F238E27FC236}">
                <a16:creationId xmlns:a16="http://schemas.microsoft.com/office/drawing/2014/main" id="{93BDCAB3-5137-4D8A-8F90-22576C52A45D}"/>
              </a:ext>
            </a:extLst>
          </p:cNvPr>
          <p:cNvSpPr/>
          <p:nvPr/>
        </p:nvSpPr>
        <p:spPr>
          <a:xfrm>
            <a:off x="7620657" y="5913419"/>
            <a:ext cx="387057" cy="418450"/>
          </a:xfrm>
          <a:prstGeom prst="roundRect">
            <a:avLst>
              <a:gd name="adj" fmla="val 5678"/>
            </a:avLst>
          </a:prstGeom>
          <a:solidFill>
            <a:schemeClr val="accent6">
              <a:lumMod val="75000"/>
            </a:schemeClr>
          </a:solidFill>
          <a:ln w="25400" cap="flat" cmpd="sng" algn="ctr">
            <a:noFill/>
            <a:prstDash val="solid"/>
          </a:ln>
          <a:effectLst>
            <a:outerShdw blurRad="50800" dist="63500" dir="16200000" rotWithShape="0">
              <a:prstClr val="black">
                <a:alpha val="13000"/>
              </a:prstClr>
            </a:outerShdw>
          </a:effectLst>
        </p:spPr>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white"/>
              </a:solidFill>
              <a:effectLst/>
              <a:uLnTx/>
              <a:uFillTx/>
              <a:latin typeface="Calibri"/>
              <a:ea typeface="+mn-ea"/>
              <a:cs typeface="+mn-cs"/>
            </a:endParaRPr>
          </a:p>
        </p:txBody>
      </p:sp>
      <p:sp>
        <p:nvSpPr>
          <p:cNvPr id="127" name="TextBox 126">
            <a:extLst>
              <a:ext uri="{FF2B5EF4-FFF2-40B4-BE49-F238E27FC236}">
                <a16:creationId xmlns:a16="http://schemas.microsoft.com/office/drawing/2014/main" id="{19132192-087D-4435-886A-4C8776792E77}"/>
              </a:ext>
            </a:extLst>
          </p:cNvPr>
          <p:cNvSpPr txBox="1"/>
          <p:nvPr/>
        </p:nvSpPr>
        <p:spPr>
          <a:xfrm>
            <a:off x="7686881" y="3785065"/>
            <a:ext cx="334862" cy="307777"/>
          </a:xfrm>
          <a:prstGeom prst="rect">
            <a:avLst/>
          </a:prstGeom>
          <a:noFill/>
        </p:spPr>
        <p:txBody>
          <a:bodyPr wrap="square" lIns="0" rIns="0"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F79646">
                    <a:lumMod val="75000"/>
                  </a:srgbClr>
                </a:solidFill>
                <a:effectLst/>
                <a:uLnTx/>
                <a:uFillTx/>
                <a:latin typeface="Arial" pitchFamily="34" charset="0"/>
                <a:ea typeface="+mn-ea"/>
                <a:cs typeface="Arial" pitchFamily="34" charset="0"/>
              </a:rPr>
              <a:t>02</a:t>
            </a:r>
          </a:p>
        </p:txBody>
      </p:sp>
      <p:sp>
        <p:nvSpPr>
          <p:cNvPr id="128" name="TextBox 127">
            <a:extLst>
              <a:ext uri="{FF2B5EF4-FFF2-40B4-BE49-F238E27FC236}">
                <a16:creationId xmlns:a16="http://schemas.microsoft.com/office/drawing/2014/main" id="{C6FBC30E-867A-4DD4-B480-BC67FFDDAC21}"/>
              </a:ext>
            </a:extLst>
          </p:cNvPr>
          <p:cNvSpPr txBox="1"/>
          <p:nvPr/>
        </p:nvSpPr>
        <p:spPr>
          <a:xfrm>
            <a:off x="7568583" y="5878177"/>
            <a:ext cx="704039"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01%%</a:t>
            </a:r>
            <a:endParaRPr kumimoji="0" lang="en-IN"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135" name="Group 134">
            <a:extLst>
              <a:ext uri="{FF2B5EF4-FFF2-40B4-BE49-F238E27FC236}">
                <a16:creationId xmlns:a16="http://schemas.microsoft.com/office/drawing/2014/main" id="{FF8173B3-CC1B-49D6-819F-C5A843496A44}"/>
              </a:ext>
            </a:extLst>
          </p:cNvPr>
          <p:cNvGrpSpPr/>
          <p:nvPr/>
        </p:nvGrpSpPr>
        <p:grpSpPr>
          <a:xfrm>
            <a:off x="8123506" y="4068333"/>
            <a:ext cx="401085" cy="2746005"/>
            <a:chOff x="695271" y="3997842"/>
            <a:chExt cx="401085" cy="2746005"/>
          </a:xfrm>
        </p:grpSpPr>
        <p:sp>
          <p:nvSpPr>
            <p:cNvPr id="136" name="Rectangle: Rounded Corners 135">
              <a:extLst>
                <a:ext uri="{FF2B5EF4-FFF2-40B4-BE49-F238E27FC236}">
                  <a16:creationId xmlns:a16="http://schemas.microsoft.com/office/drawing/2014/main" id="{04476EA6-16B9-4821-81AB-D1DE445D50C4}"/>
                </a:ext>
              </a:extLst>
            </p:cNvPr>
            <p:cNvSpPr/>
            <p:nvPr/>
          </p:nvSpPr>
          <p:spPr>
            <a:xfrm>
              <a:off x="695271" y="3997842"/>
              <a:ext cx="401085" cy="2746004"/>
            </a:xfrm>
            <a:prstGeom prst="roundRect">
              <a:avLst>
                <a:gd name="adj" fmla="val 5678"/>
              </a:avLst>
            </a:prstGeom>
            <a:solidFill>
              <a:srgbClr val="E3E4EC"/>
            </a:solidFill>
            <a:ln w="25400" cap="flat" cmpd="sng" algn="ctr">
              <a:noFill/>
              <a:prstDash val="solid"/>
            </a:ln>
            <a:effectLst>
              <a:innerShdw blurRad="190500">
                <a:prstClr val="black">
                  <a:alpha val="24000"/>
                </a:prstClr>
              </a:innerShdw>
            </a:effectLst>
          </p:spPr>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white"/>
                </a:solidFill>
                <a:effectLst/>
                <a:uLnTx/>
                <a:uFillTx/>
                <a:latin typeface="Calibri"/>
                <a:ea typeface="+mn-ea"/>
                <a:cs typeface="+mn-cs"/>
              </a:endParaRPr>
            </a:p>
          </p:txBody>
        </p:sp>
        <p:sp>
          <p:nvSpPr>
            <p:cNvPr id="137" name="Freeform: Shape 136">
              <a:extLst>
                <a:ext uri="{FF2B5EF4-FFF2-40B4-BE49-F238E27FC236}">
                  <a16:creationId xmlns:a16="http://schemas.microsoft.com/office/drawing/2014/main" id="{F594F350-ECD1-427A-984B-1100283F28A2}"/>
                </a:ext>
              </a:extLst>
            </p:cNvPr>
            <p:cNvSpPr/>
            <p:nvPr/>
          </p:nvSpPr>
          <p:spPr>
            <a:xfrm>
              <a:off x="695271" y="6214719"/>
              <a:ext cx="401085" cy="529128"/>
            </a:xfrm>
            <a:custGeom>
              <a:avLst/>
              <a:gdLst>
                <a:gd name="connsiteX0" fmla="*/ 506978 w 1013956"/>
                <a:gd name="connsiteY0" fmla="*/ 0 h 1576902"/>
                <a:gd name="connsiteX1" fmla="*/ 675882 w 1013956"/>
                <a:gd name="connsiteY1" fmla="*/ 204066 h 1576902"/>
                <a:gd name="connsiteX2" fmla="*/ 956384 w 1013956"/>
                <a:gd name="connsiteY2" fmla="*/ 204066 h 1576902"/>
                <a:gd name="connsiteX3" fmla="*/ 1013956 w 1013956"/>
                <a:gd name="connsiteY3" fmla="*/ 261638 h 1576902"/>
                <a:gd name="connsiteX4" fmla="*/ 1013956 w 1013956"/>
                <a:gd name="connsiteY4" fmla="*/ 1519330 h 1576902"/>
                <a:gd name="connsiteX5" fmla="*/ 956384 w 1013956"/>
                <a:gd name="connsiteY5" fmla="*/ 1576902 h 1576902"/>
                <a:gd name="connsiteX6" fmla="*/ 57572 w 1013956"/>
                <a:gd name="connsiteY6" fmla="*/ 1576902 h 1576902"/>
                <a:gd name="connsiteX7" fmla="*/ 0 w 1013956"/>
                <a:gd name="connsiteY7" fmla="*/ 1519330 h 1576902"/>
                <a:gd name="connsiteX8" fmla="*/ 0 w 1013956"/>
                <a:gd name="connsiteY8" fmla="*/ 261638 h 1576902"/>
                <a:gd name="connsiteX9" fmla="*/ 57572 w 1013956"/>
                <a:gd name="connsiteY9" fmla="*/ 204066 h 1576902"/>
                <a:gd name="connsiteX10" fmla="*/ 338075 w 1013956"/>
                <a:gd name="connsiteY10" fmla="*/ 204066 h 1576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13956" h="1576902">
                  <a:moveTo>
                    <a:pt x="506978" y="0"/>
                  </a:moveTo>
                  <a:lnTo>
                    <a:pt x="675882" y="204066"/>
                  </a:lnTo>
                  <a:lnTo>
                    <a:pt x="956384" y="204066"/>
                  </a:lnTo>
                  <a:cubicBezTo>
                    <a:pt x="988180" y="204066"/>
                    <a:pt x="1013956" y="229842"/>
                    <a:pt x="1013956" y="261638"/>
                  </a:cubicBezTo>
                  <a:lnTo>
                    <a:pt x="1013956" y="1519330"/>
                  </a:lnTo>
                  <a:cubicBezTo>
                    <a:pt x="1013956" y="1551126"/>
                    <a:pt x="988180" y="1576902"/>
                    <a:pt x="956384" y="1576902"/>
                  </a:cubicBezTo>
                  <a:lnTo>
                    <a:pt x="57572" y="1576902"/>
                  </a:lnTo>
                  <a:cubicBezTo>
                    <a:pt x="25776" y="1576902"/>
                    <a:pt x="0" y="1551126"/>
                    <a:pt x="0" y="1519330"/>
                  </a:cubicBezTo>
                  <a:lnTo>
                    <a:pt x="0" y="261638"/>
                  </a:lnTo>
                  <a:cubicBezTo>
                    <a:pt x="0" y="229842"/>
                    <a:pt x="25776" y="204066"/>
                    <a:pt x="57572" y="204066"/>
                  </a:cubicBezTo>
                  <a:lnTo>
                    <a:pt x="338075" y="204066"/>
                  </a:lnTo>
                  <a:close/>
                </a:path>
              </a:pathLst>
            </a:custGeom>
            <a:gradFill flip="none" rotWithShape="1">
              <a:gsLst>
                <a:gs pos="92000">
                  <a:srgbClr val="EEEEEE"/>
                </a:gs>
                <a:gs pos="83000">
                  <a:sysClr val="window" lastClr="FFFFFF"/>
                </a:gs>
                <a:gs pos="0">
                  <a:sysClr val="window" lastClr="FFFFFF">
                    <a:lumMod val="85000"/>
                  </a:sysClr>
                </a:gs>
                <a:gs pos="100000">
                  <a:sysClr val="window" lastClr="FFFFFF">
                    <a:lumMod val="85000"/>
                  </a:sysClr>
                </a:gs>
              </a:gsLst>
              <a:lin ang="0" scaled="1"/>
              <a:tileRect/>
            </a:gradFill>
            <a:ln w="25400" cap="flat" cmpd="sng" algn="ctr">
              <a:noFill/>
              <a:prstDash val="solid"/>
            </a:ln>
            <a:effectLst>
              <a:outerShdw blurRad="76200" dist="38100" dir="16200000" rotWithShape="0">
                <a:prstClr val="black">
                  <a:alpha val="27000"/>
                </a:prstClr>
              </a:outerShdw>
            </a:effectLst>
          </p:spPr>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white"/>
                </a:solidFill>
                <a:effectLst/>
                <a:uLnTx/>
                <a:uFillTx/>
                <a:latin typeface="Calibri"/>
                <a:ea typeface="+mn-ea"/>
                <a:cs typeface="+mn-cs"/>
              </a:endParaRPr>
            </a:p>
          </p:txBody>
        </p:sp>
        <p:pic>
          <p:nvPicPr>
            <p:cNvPr id="138" name="Picture 137">
              <a:extLst>
                <a:ext uri="{FF2B5EF4-FFF2-40B4-BE49-F238E27FC236}">
                  <a16:creationId xmlns:a16="http://schemas.microsoft.com/office/drawing/2014/main" id="{5CEDDE86-F6E3-416A-8285-25365E2CCEEE}"/>
                </a:ext>
              </a:extLst>
            </p:cNvPr>
            <p:cNvPicPr>
              <a:picLocks noChangeAspect="1"/>
            </p:cNvPicPr>
            <p:nvPr/>
          </p:nvPicPr>
          <p:blipFill>
            <a:blip r:embed="rId17">
              <a:extLst>
                <a:ext uri="{28A0092B-C50C-407E-A947-70E740481C1C}">
                  <a14:useLocalDpi xmlns:a14="http://schemas.microsoft.com/office/drawing/2010/main" val="0"/>
                </a:ext>
              </a:extLst>
            </a:blip>
            <a:srcRect t="12191" b="12191"/>
            <a:stretch/>
          </p:blipFill>
          <p:spPr>
            <a:xfrm>
              <a:off x="704742" y="6312851"/>
              <a:ext cx="378578" cy="386732"/>
            </a:xfrm>
            <a:prstGeom prst="rect">
              <a:avLst/>
            </a:prstGeom>
          </p:spPr>
        </p:pic>
      </p:grpSp>
      <p:sp>
        <p:nvSpPr>
          <p:cNvPr id="139" name="Rectangle: Rounded Corners 138">
            <a:extLst>
              <a:ext uri="{FF2B5EF4-FFF2-40B4-BE49-F238E27FC236}">
                <a16:creationId xmlns:a16="http://schemas.microsoft.com/office/drawing/2014/main" id="{A4D9C335-C61E-44B4-9EB7-9AB2B74FDCDE}"/>
              </a:ext>
            </a:extLst>
          </p:cNvPr>
          <p:cNvSpPr/>
          <p:nvPr/>
        </p:nvSpPr>
        <p:spPr>
          <a:xfrm>
            <a:off x="8137534" y="5773362"/>
            <a:ext cx="387057" cy="418450"/>
          </a:xfrm>
          <a:prstGeom prst="roundRect">
            <a:avLst>
              <a:gd name="adj" fmla="val 5678"/>
            </a:avLst>
          </a:prstGeom>
          <a:solidFill>
            <a:schemeClr val="accent6">
              <a:lumMod val="75000"/>
            </a:schemeClr>
          </a:solidFill>
          <a:ln w="25400" cap="flat" cmpd="sng" algn="ctr">
            <a:noFill/>
            <a:prstDash val="solid"/>
          </a:ln>
          <a:effectLst>
            <a:outerShdw blurRad="50800" dist="63500" dir="16200000" rotWithShape="0">
              <a:prstClr val="black">
                <a:alpha val="13000"/>
              </a:prstClr>
            </a:outerShdw>
          </a:effectLst>
        </p:spPr>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white"/>
              </a:solidFill>
              <a:effectLst/>
              <a:uLnTx/>
              <a:uFillTx/>
              <a:latin typeface="Calibri"/>
              <a:ea typeface="+mn-ea"/>
              <a:cs typeface="+mn-cs"/>
            </a:endParaRPr>
          </a:p>
        </p:txBody>
      </p:sp>
      <p:sp>
        <p:nvSpPr>
          <p:cNvPr id="140" name="TextBox 139">
            <a:extLst>
              <a:ext uri="{FF2B5EF4-FFF2-40B4-BE49-F238E27FC236}">
                <a16:creationId xmlns:a16="http://schemas.microsoft.com/office/drawing/2014/main" id="{87D27689-38AC-4076-BB99-8032D3B9DA35}"/>
              </a:ext>
            </a:extLst>
          </p:cNvPr>
          <p:cNvSpPr txBox="1"/>
          <p:nvPr/>
        </p:nvSpPr>
        <p:spPr>
          <a:xfrm>
            <a:off x="8203758" y="3811268"/>
            <a:ext cx="334862" cy="307777"/>
          </a:xfrm>
          <a:prstGeom prst="rect">
            <a:avLst/>
          </a:prstGeom>
          <a:noFill/>
        </p:spPr>
        <p:txBody>
          <a:bodyPr wrap="square" lIns="0" rIns="0"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F79646">
                    <a:lumMod val="75000"/>
                  </a:srgbClr>
                </a:solidFill>
                <a:effectLst/>
                <a:uLnTx/>
                <a:uFillTx/>
                <a:latin typeface="Arial" pitchFamily="34" charset="0"/>
                <a:ea typeface="+mn-ea"/>
                <a:cs typeface="Arial" pitchFamily="34" charset="0"/>
              </a:rPr>
              <a:t>02</a:t>
            </a:r>
          </a:p>
        </p:txBody>
      </p:sp>
      <p:sp>
        <p:nvSpPr>
          <p:cNvPr id="141" name="TextBox 140">
            <a:extLst>
              <a:ext uri="{FF2B5EF4-FFF2-40B4-BE49-F238E27FC236}">
                <a16:creationId xmlns:a16="http://schemas.microsoft.com/office/drawing/2014/main" id="{08FDAB52-002A-407C-8689-F17F6E438507}"/>
              </a:ext>
            </a:extLst>
          </p:cNvPr>
          <p:cNvSpPr txBox="1"/>
          <p:nvPr/>
        </p:nvSpPr>
        <p:spPr>
          <a:xfrm>
            <a:off x="8085460" y="5904380"/>
            <a:ext cx="704039"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01%%</a:t>
            </a:r>
            <a:endParaRPr kumimoji="0" lang="en-IN"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50" name="Rectangle: Rounded Corners 149">
            <a:extLst>
              <a:ext uri="{FF2B5EF4-FFF2-40B4-BE49-F238E27FC236}">
                <a16:creationId xmlns:a16="http://schemas.microsoft.com/office/drawing/2014/main" id="{C71D59BB-97B2-4C72-B189-62009BB18E12}"/>
              </a:ext>
            </a:extLst>
          </p:cNvPr>
          <p:cNvSpPr/>
          <p:nvPr/>
        </p:nvSpPr>
        <p:spPr>
          <a:xfrm>
            <a:off x="8744777" y="5233130"/>
            <a:ext cx="2501579" cy="466344"/>
          </a:xfrm>
          <a:prstGeom prst="roundRect">
            <a:avLst>
              <a:gd name="adj" fmla="val 5678"/>
            </a:avLst>
          </a:prstGeom>
          <a:solidFill>
            <a:schemeClr val="accent6">
              <a:lumMod val="75000"/>
            </a:schemeClr>
          </a:solidFill>
          <a:ln w="25400" cap="flat" cmpd="sng" algn="ctr">
            <a:noFill/>
            <a:prstDash val="solid"/>
          </a:ln>
          <a:effectLst>
            <a:outerShdw blurRad="50800" dist="63500" dir="16200000" rotWithShape="0">
              <a:prstClr val="black">
                <a:alpha val="13000"/>
              </a:prstClr>
            </a:outerShdw>
          </a:effectLst>
        </p:spPr>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IN" sz="1400" b="0" i="0" u="none" strike="noStrike" kern="0" cap="none" spc="0" normalizeH="0" baseline="0" noProof="0" dirty="0">
                <a:ln>
                  <a:noFill/>
                </a:ln>
                <a:solidFill>
                  <a:prstClr val="white"/>
                </a:solidFill>
                <a:effectLst/>
                <a:uLnTx/>
                <a:uFillTx/>
                <a:latin typeface="Calibri" panose="020F0502020204030204"/>
                <a:ea typeface="+mn-ea"/>
                <a:cs typeface="+mn-cs"/>
              </a:rPr>
              <a:t>IMC, RI, PHA, QC, AGFD, PU-AMI, FMF, AFDAD</a:t>
            </a:r>
          </a:p>
        </p:txBody>
      </p:sp>
      <p:sp>
        <p:nvSpPr>
          <p:cNvPr id="151" name="TextBox 150">
            <a:extLst>
              <a:ext uri="{FF2B5EF4-FFF2-40B4-BE49-F238E27FC236}">
                <a16:creationId xmlns:a16="http://schemas.microsoft.com/office/drawing/2014/main" id="{57DD4C1F-EF65-41C9-9DBE-5ADBFB717440}"/>
              </a:ext>
            </a:extLst>
          </p:cNvPr>
          <p:cNvSpPr txBox="1"/>
          <p:nvPr/>
        </p:nvSpPr>
        <p:spPr>
          <a:xfrm>
            <a:off x="9874944" y="4973580"/>
            <a:ext cx="258621" cy="307777"/>
          </a:xfrm>
          <a:prstGeom prst="rect">
            <a:avLst/>
          </a:prstGeom>
          <a:noFill/>
        </p:spPr>
        <p:txBody>
          <a:bodyPr wrap="square" lIns="0" rIns="0"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F79646">
                    <a:lumMod val="75000"/>
                  </a:srgbClr>
                </a:solidFill>
                <a:effectLst/>
                <a:uLnTx/>
                <a:uFillTx/>
                <a:latin typeface="Arial" pitchFamily="34" charset="0"/>
                <a:ea typeface="+mn-ea"/>
                <a:cs typeface="Arial" pitchFamily="34" charset="0"/>
              </a:rPr>
              <a:t>01</a:t>
            </a:r>
          </a:p>
        </p:txBody>
      </p:sp>
      <p:sp>
        <p:nvSpPr>
          <p:cNvPr id="152" name="Rectangle: Rounded Corners 151">
            <a:extLst>
              <a:ext uri="{FF2B5EF4-FFF2-40B4-BE49-F238E27FC236}">
                <a16:creationId xmlns:a16="http://schemas.microsoft.com/office/drawing/2014/main" id="{BC9198F3-A4D8-4346-8418-58E41A7F7F21}"/>
              </a:ext>
            </a:extLst>
          </p:cNvPr>
          <p:cNvSpPr/>
          <p:nvPr/>
        </p:nvSpPr>
        <p:spPr>
          <a:xfrm>
            <a:off x="8744777" y="5941960"/>
            <a:ext cx="2501579" cy="466344"/>
          </a:xfrm>
          <a:prstGeom prst="roundRect">
            <a:avLst>
              <a:gd name="adj" fmla="val 5678"/>
            </a:avLst>
          </a:prstGeom>
          <a:solidFill>
            <a:schemeClr val="accent1"/>
          </a:solidFill>
          <a:ln w="25400" cap="flat" cmpd="sng" algn="ctr">
            <a:noFill/>
            <a:prstDash val="solid"/>
          </a:ln>
          <a:effectLst>
            <a:outerShdw blurRad="50800" dist="63500" dir="16200000" rotWithShape="0">
              <a:prstClr val="black">
                <a:alpha val="13000"/>
              </a:prstClr>
            </a:outerShdw>
          </a:effectLst>
        </p:spPr>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IN" sz="1400" b="0" i="0" u="none" strike="noStrike" kern="0" cap="none" spc="0" normalizeH="0" baseline="0" noProof="0" dirty="0">
                <a:ln>
                  <a:noFill/>
                </a:ln>
                <a:solidFill>
                  <a:prstClr val="white"/>
                </a:solidFill>
                <a:effectLst/>
                <a:uLnTx/>
                <a:uFillTx/>
                <a:latin typeface="Calibri"/>
                <a:ea typeface="+mn-ea"/>
                <a:cs typeface="+mn-cs"/>
              </a:rPr>
              <a:t>WHO</a:t>
            </a:r>
          </a:p>
        </p:txBody>
      </p:sp>
      <p:sp>
        <p:nvSpPr>
          <p:cNvPr id="154" name="TextBox 153">
            <a:extLst>
              <a:ext uri="{FF2B5EF4-FFF2-40B4-BE49-F238E27FC236}">
                <a16:creationId xmlns:a16="http://schemas.microsoft.com/office/drawing/2014/main" id="{C4FACFA9-897F-4AB2-84E0-4572953A07E8}"/>
              </a:ext>
            </a:extLst>
          </p:cNvPr>
          <p:cNvSpPr txBox="1"/>
          <p:nvPr/>
        </p:nvSpPr>
        <p:spPr>
          <a:xfrm>
            <a:off x="9866256" y="5716876"/>
            <a:ext cx="258621" cy="307777"/>
          </a:xfrm>
          <a:prstGeom prst="rect">
            <a:avLst/>
          </a:prstGeom>
          <a:noFill/>
        </p:spPr>
        <p:txBody>
          <a:bodyPr wrap="square" lIns="0" rIns="0"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F6EBC"/>
                </a:solidFill>
                <a:effectLst/>
                <a:uLnTx/>
                <a:uFillTx/>
                <a:latin typeface="Arial" pitchFamily="34" charset="0"/>
                <a:ea typeface="+mn-ea"/>
                <a:cs typeface="Arial" pitchFamily="34" charset="0"/>
              </a:rPr>
              <a:t>01</a:t>
            </a:r>
          </a:p>
        </p:txBody>
      </p:sp>
      <p:sp>
        <p:nvSpPr>
          <p:cNvPr id="155" name="Rectangle: Rounded Corners 154">
            <a:extLst>
              <a:ext uri="{FF2B5EF4-FFF2-40B4-BE49-F238E27FC236}">
                <a16:creationId xmlns:a16="http://schemas.microsoft.com/office/drawing/2014/main" id="{25BF9733-EFA5-4F36-87FB-D17D0206608A}"/>
              </a:ext>
            </a:extLst>
          </p:cNvPr>
          <p:cNvSpPr/>
          <p:nvPr/>
        </p:nvSpPr>
        <p:spPr>
          <a:xfrm>
            <a:off x="10236056" y="3517689"/>
            <a:ext cx="457200" cy="457200"/>
          </a:xfrm>
          <a:prstGeom prst="roundRect">
            <a:avLst>
              <a:gd name="adj" fmla="val 5678"/>
            </a:avLst>
          </a:prstGeom>
          <a:solidFill>
            <a:schemeClr val="accent6">
              <a:lumMod val="75000"/>
            </a:schemeClr>
          </a:solidFill>
          <a:ln w="25400" cap="flat" cmpd="sng" algn="ctr">
            <a:noFill/>
            <a:prstDash val="solid"/>
          </a:ln>
          <a:effectLst>
            <a:outerShdw blurRad="50800" dist="63500" dir="16200000" rotWithShape="0">
              <a:prstClr val="black">
                <a:alpha val="13000"/>
              </a:prstClr>
            </a:outerShdw>
          </a:effectLst>
        </p:spPr>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IN" sz="2000" b="0" i="0" u="none" strike="noStrike" kern="0" cap="none" spc="0" normalizeH="0" baseline="0" noProof="0" dirty="0">
                <a:ln>
                  <a:noFill/>
                </a:ln>
                <a:solidFill>
                  <a:prstClr val="white"/>
                </a:solidFill>
                <a:effectLst/>
                <a:uLnTx/>
                <a:uFillTx/>
                <a:latin typeface="Calibri"/>
                <a:ea typeface="+mn-ea"/>
                <a:cs typeface="+mn-cs"/>
              </a:rPr>
              <a:t>56</a:t>
            </a:r>
          </a:p>
        </p:txBody>
      </p:sp>
      <p:sp>
        <p:nvSpPr>
          <p:cNvPr id="157" name="Rectangle: Rounded Corners 156">
            <a:extLst>
              <a:ext uri="{FF2B5EF4-FFF2-40B4-BE49-F238E27FC236}">
                <a16:creationId xmlns:a16="http://schemas.microsoft.com/office/drawing/2014/main" id="{68937807-02AF-4270-89ED-A45568608B6A}"/>
              </a:ext>
            </a:extLst>
          </p:cNvPr>
          <p:cNvSpPr/>
          <p:nvPr/>
        </p:nvSpPr>
        <p:spPr>
          <a:xfrm>
            <a:off x="10235826" y="4030084"/>
            <a:ext cx="457200" cy="457200"/>
          </a:xfrm>
          <a:prstGeom prst="roundRect">
            <a:avLst>
              <a:gd name="adj" fmla="val 5678"/>
            </a:avLst>
          </a:prstGeom>
          <a:solidFill>
            <a:schemeClr val="accent1"/>
          </a:solidFill>
          <a:ln w="25400" cap="flat" cmpd="sng" algn="ctr">
            <a:noFill/>
            <a:prstDash val="solid"/>
          </a:ln>
          <a:effectLst>
            <a:outerShdw blurRad="50800" dist="63500" dir="16200000" rotWithShape="0">
              <a:prstClr val="black">
                <a:alpha val="13000"/>
              </a:prstClr>
            </a:outerShdw>
          </a:effectLst>
        </p:spPr>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IN" sz="2000" b="0" i="0" u="none" strike="noStrike" kern="0" cap="none" spc="0" normalizeH="0" baseline="0" noProof="0" dirty="0">
                <a:ln>
                  <a:noFill/>
                </a:ln>
                <a:solidFill>
                  <a:prstClr val="white"/>
                </a:solidFill>
                <a:effectLst/>
                <a:uLnTx/>
                <a:uFillTx/>
                <a:latin typeface="Calibri"/>
                <a:ea typeface="+mn-ea"/>
                <a:cs typeface="+mn-cs"/>
              </a:rPr>
              <a:t>94</a:t>
            </a:r>
          </a:p>
        </p:txBody>
      </p:sp>
      <p:sp>
        <p:nvSpPr>
          <p:cNvPr id="158" name="TextBox 157">
            <a:extLst>
              <a:ext uri="{FF2B5EF4-FFF2-40B4-BE49-F238E27FC236}">
                <a16:creationId xmlns:a16="http://schemas.microsoft.com/office/drawing/2014/main" id="{D5E403D3-45EC-437C-8AC6-3F6559B8C319}"/>
              </a:ext>
            </a:extLst>
          </p:cNvPr>
          <p:cNvSpPr txBox="1"/>
          <p:nvPr/>
        </p:nvSpPr>
        <p:spPr>
          <a:xfrm>
            <a:off x="10790666" y="3592401"/>
            <a:ext cx="1135728" cy="307777"/>
          </a:xfrm>
          <a:prstGeom prst="rect">
            <a:avLst/>
          </a:prstGeom>
          <a:noFill/>
        </p:spPr>
        <p:txBody>
          <a:bodyPr wrap="square" lIns="0" rIns="0"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F79646">
                    <a:lumMod val="75000"/>
                  </a:srgbClr>
                </a:solidFill>
                <a:effectLst/>
                <a:uLnTx/>
                <a:uFillTx/>
                <a:latin typeface="Arial" pitchFamily="34" charset="0"/>
                <a:ea typeface="+mn-ea"/>
                <a:cs typeface="Arial" pitchFamily="34" charset="0"/>
              </a:rPr>
              <a:t>INGO/NNGO</a:t>
            </a:r>
          </a:p>
        </p:txBody>
      </p:sp>
      <p:sp>
        <p:nvSpPr>
          <p:cNvPr id="159" name="TextBox 158">
            <a:extLst>
              <a:ext uri="{FF2B5EF4-FFF2-40B4-BE49-F238E27FC236}">
                <a16:creationId xmlns:a16="http://schemas.microsoft.com/office/drawing/2014/main" id="{D60E6D85-3A7B-4473-AD45-7ECD3CFDD224}"/>
              </a:ext>
            </a:extLst>
          </p:cNvPr>
          <p:cNvSpPr txBox="1"/>
          <p:nvPr/>
        </p:nvSpPr>
        <p:spPr>
          <a:xfrm>
            <a:off x="10799437" y="4104796"/>
            <a:ext cx="932421" cy="307777"/>
          </a:xfrm>
          <a:prstGeom prst="rect">
            <a:avLst/>
          </a:prstGeom>
          <a:noFill/>
        </p:spPr>
        <p:txBody>
          <a:bodyPr wrap="square" lIns="0" rIns="0"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F6EBC"/>
                </a:solidFill>
                <a:effectLst/>
                <a:uLnTx/>
                <a:uFillTx/>
                <a:latin typeface="Arial" pitchFamily="34" charset="0"/>
                <a:ea typeface="+mn-ea"/>
                <a:cs typeface="Arial" pitchFamily="34" charset="0"/>
              </a:rPr>
              <a:t>UN</a:t>
            </a:r>
          </a:p>
        </p:txBody>
      </p:sp>
    </p:spTree>
    <p:extLst>
      <p:ext uri="{BB962C8B-B14F-4D97-AF65-F5344CB8AC3E}">
        <p14:creationId xmlns:p14="http://schemas.microsoft.com/office/powerpoint/2010/main" val="2031355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par>
                          <p:cTn id="13" fill="hold">
                            <p:stCondLst>
                              <p:cond delay="500"/>
                            </p:stCondLst>
                            <p:childTnLst>
                              <p:par>
                                <p:cTn id="14" presetID="26" presetClass="emph" presetSubtype="0" repeatCount="1500" fill="hold" grpId="0" nodeType="afterEffect">
                                  <p:stCondLst>
                                    <p:cond delay="0"/>
                                  </p:stCondLst>
                                  <p:childTnLst>
                                    <p:animEffect transition="out" filter="fade">
                                      <p:cBhvr>
                                        <p:cTn id="15" dur="1000" tmFilter="0, 0; .2, .5; .8, .5; 1, 0"/>
                                        <p:tgtEl>
                                          <p:spTgt spid="6"/>
                                        </p:tgtEl>
                                      </p:cBhvr>
                                    </p:animEffect>
                                    <p:animScale>
                                      <p:cBhvr>
                                        <p:cTn id="16" dur="500" autoRev="1" fill="hold"/>
                                        <p:tgtEl>
                                          <p:spTgt spid="6"/>
                                        </p:tgtEl>
                                      </p:cBhvr>
                                      <p:by x="105000" y="105000"/>
                                    </p:animScale>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1"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par>
                          <p:cTn id="22" fill="hold">
                            <p:stCondLst>
                              <p:cond delay="500"/>
                            </p:stCondLst>
                            <p:childTnLst>
                              <p:par>
                                <p:cTn id="23" presetID="26" presetClass="emph" presetSubtype="0" repeatCount="1500" fill="hold" grpId="0" nodeType="afterEffect">
                                  <p:stCondLst>
                                    <p:cond delay="0"/>
                                  </p:stCondLst>
                                  <p:childTnLst>
                                    <p:animEffect transition="out" filter="fade">
                                      <p:cBhvr>
                                        <p:cTn id="24" dur="1000" tmFilter="0, 0; .2, .5; .8, .5; 1, 0"/>
                                        <p:tgtEl>
                                          <p:spTgt spid="7"/>
                                        </p:tgtEl>
                                      </p:cBhvr>
                                    </p:animEffect>
                                    <p:animScale>
                                      <p:cBhvr>
                                        <p:cTn id="25" dur="500" autoRev="1" fill="hold"/>
                                        <p:tgtEl>
                                          <p:spTgt spid="7"/>
                                        </p:tgtEl>
                                      </p:cBhvr>
                                      <p:by x="105000" y="105000"/>
                                    </p:animScale>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1"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childTnLst>
                          </p:cTn>
                        </p:par>
                        <p:par>
                          <p:cTn id="31" fill="hold">
                            <p:stCondLst>
                              <p:cond delay="500"/>
                            </p:stCondLst>
                            <p:childTnLst>
                              <p:par>
                                <p:cTn id="32" presetID="26" presetClass="emph" presetSubtype="0" repeatCount="1500" fill="hold" grpId="0" nodeType="afterEffect">
                                  <p:stCondLst>
                                    <p:cond delay="0"/>
                                  </p:stCondLst>
                                  <p:childTnLst>
                                    <p:animEffect transition="out" filter="fade">
                                      <p:cBhvr>
                                        <p:cTn id="33" dur="1000" tmFilter="0, 0; .2, .5; .8, .5; 1, 0"/>
                                        <p:tgtEl>
                                          <p:spTgt spid="8"/>
                                        </p:tgtEl>
                                      </p:cBhvr>
                                    </p:animEffect>
                                    <p:animScale>
                                      <p:cBhvr>
                                        <p:cTn id="34" dur="500" autoRev="1" fill="hold"/>
                                        <p:tgtEl>
                                          <p:spTgt spid="8"/>
                                        </p:tgtEl>
                                      </p:cBhvr>
                                      <p:by x="105000" y="105000"/>
                                    </p:animScale>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1"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500"/>
                                        <p:tgtEl>
                                          <p:spTgt spid="16"/>
                                        </p:tgtEl>
                                      </p:cBhvr>
                                    </p:animEffect>
                                  </p:childTnLst>
                                </p:cTn>
                              </p:par>
                            </p:childTnLst>
                          </p:cTn>
                        </p:par>
                        <p:par>
                          <p:cTn id="40" fill="hold">
                            <p:stCondLst>
                              <p:cond delay="500"/>
                            </p:stCondLst>
                            <p:childTnLst>
                              <p:par>
                                <p:cTn id="41" presetID="26" presetClass="emph" presetSubtype="0" fill="hold" grpId="0" nodeType="afterEffect">
                                  <p:stCondLst>
                                    <p:cond delay="0"/>
                                  </p:stCondLst>
                                  <p:childTnLst>
                                    <p:animEffect transition="out" filter="fade">
                                      <p:cBhvr>
                                        <p:cTn id="42" dur="1000" tmFilter="0, 0; .2, .5; .8, .5; 1, 0"/>
                                        <p:tgtEl>
                                          <p:spTgt spid="16"/>
                                        </p:tgtEl>
                                      </p:cBhvr>
                                    </p:animEffect>
                                    <p:animScale>
                                      <p:cBhvr>
                                        <p:cTn id="43" dur="500" autoRev="1" fill="hold"/>
                                        <p:tgtEl>
                                          <p:spTgt spid="16"/>
                                        </p:tgtEl>
                                      </p:cBhvr>
                                      <p:by x="105000" y="105000"/>
                                    </p:animScale>
                                  </p:childTnLst>
                                </p:cTn>
                              </p:par>
                            </p:childTnLst>
                          </p:cTn>
                        </p:par>
                        <p:par>
                          <p:cTn id="44" fill="hold">
                            <p:stCondLst>
                              <p:cond delay="1500"/>
                            </p:stCondLst>
                            <p:childTnLst>
                              <p:par>
                                <p:cTn id="45" presetID="22" presetClass="entr" presetSubtype="8" fill="hold" grpId="0"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wipe(left)">
                                      <p:cBhvr>
                                        <p:cTn id="47" dur="500"/>
                                        <p:tgtEl>
                                          <p:spTgt spid="2"/>
                                        </p:tgtEl>
                                      </p:cBhvr>
                                    </p:animEffect>
                                  </p:childTnLst>
                                </p:cTn>
                              </p:par>
                            </p:childTnLst>
                          </p:cTn>
                        </p:par>
                        <p:par>
                          <p:cTn id="48" fill="hold">
                            <p:stCondLst>
                              <p:cond delay="2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500" fill="hold"/>
                                        <p:tgtEl>
                                          <p:spTgt spid="15"/>
                                        </p:tgtEl>
                                        <p:attrNameLst>
                                          <p:attrName>ppt_w</p:attrName>
                                        </p:attrNameLst>
                                      </p:cBhvr>
                                      <p:tavLst>
                                        <p:tav tm="0">
                                          <p:val>
                                            <p:fltVal val="0"/>
                                          </p:val>
                                        </p:tav>
                                        <p:tav tm="100000">
                                          <p:val>
                                            <p:strVal val="#ppt_w"/>
                                          </p:val>
                                        </p:tav>
                                      </p:tavLst>
                                    </p:anim>
                                    <p:anim calcmode="lin" valueType="num">
                                      <p:cBhvr>
                                        <p:cTn id="52" dur="500" fill="hold"/>
                                        <p:tgtEl>
                                          <p:spTgt spid="15"/>
                                        </p:tgtEl>
                                        <p:attrNameLst>
                                          <p:attrName>ppt_h</p:attrName>
                                        </p:attrNameLst>
                                      </p:cBhvr>
                                      <p:tavLst>
                                        <p:tav tm="0">
                                          <p:val>
                                            <p:fltVal val="0"/>
                                          </p:val>
                                        </p:tav>
                                        <p:tav tm="100000">
                                          <p:val>
                                            <p:strVal val="#ppt_h"/>
                                          </p:val>
                                        </p:tav>
                                      </p:tavLst>
                                    </p:anim>
                                    <p:animEffect transition="in" filter="fade">
                                      <p:cBhvr>
                                        <p:cTn id="53" dur="500"/>
                                        <p:tgtEl>
                                          <p:spTgt spid="15"/>
                                        </p:tgtEl>
                                      </p:cBhvr>
                                    </p:animEffect>
                                  </p:childTnLst>
                                </p:cTn>
                              </p:par>
                            </p:childTnLst>
                          </p:cTn>
                        </p:par>
                        <p:par>
                          <p:cTn id="54" fill="hold">
                            <p:stCondLst>
                              <p:cond delay="2500"/>
                            </p:stCondLst>
                            <p:childTnLst>
                              <p:par>
                                <p:cTn id="55" presetID="22" presetClass="entr" presetSubtype="8" fill="hold" grpId="0" nodeType="after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wipe(left)">
                                      <p:cBhvr>
                                        <p:cTn id="57" dur="500"/>
                                        <p:tgtEl>
                                          <p:spTgt spid="10"/>
                                        </p:tgtEl>
                                      </p:cBhvr>
                                    </p:animEffect>
                                  </p:childTnLst>
                                </p:cTn>
                              </p:par>
                            </p:childTnLst>
                          </p:cTn>
                        </p:par>
                        <p:par>
                          <p:cTn id="58" fill="hold">
                            <p:stCondLst>
                              <p:cond delay="3000"/>
                            </p:stCondLst>
                            <p:childTnLst>
                              <p:par>
                                <p:cTn id="59" presetID="53" presetClass="entr" presetSubtype="16" fill="hold" grpId="0" nodeType="after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childTnLst>
                                </p:cTn>
                              </p:par>
                            </p:childTnLst>
                          </p:cTn>
                        </p:par>
                        <p:par>
                          <p:cTn id="64" fill="hold">
                            <p:stCondLst>
                              <p:cond delay="3500"/>
                            </p:stCondLst>
                            <p:childTnLst>
                              <p:par>
                                <p:cTn id="65" presetID="10" presetClass="entr" presetSubtype="0" fill="hold" grpId="0" nodeType="afterEffect">
                                  <p:stCondLst>
                                    <p:cond delay="0"/>
                                  </p:stCondLst>
                                  <p:childTnLst>
                                    <p:set>
                                      <p:cBhvr>
                                        <p:cTn id="66" dur="1" fill="hold">
                                          <p:stCondLst>
                                            <p:cond delay="0"/>
                                          </p:stCondLst>
                                        </p:cTn>
                                        <p:tgtEl>
                                          <p:spTgt spid="155"/>
                                        </p:tgtEl>
                                        <p:attrNameLst>
                                          <p:attrName>style.visibility</p:attrName>
                                        </p:attrNameLst>
                                      </p:cBhvr>
                                      <p:to>
                                        <p:strVal val="visible"/>
                                      </p:to>
                                    </p:set>
                                    <p:animEffect transition="in" filter="fade">
                                      <p:cBhvr>
                                        <p:cTn id="67" dur="500"/>
                                        <p:tgtEl>
                                          <p:spTgt spid="155"/>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157"/>
                                        </p:tgtEl>
                                        <p:attrNameLst>
                                          <p:attrName>style.visibility</p:attrName>
                                        </p:attrNameLst>
                                      </p:cBhvr>
                                      <p:to>
                                        <p:strVal val="visible"/>
                                      </p:to>
                                    </p:set>
                                    <p:animEffect transition="in" filter="fade">
                                      <p:cBhvr>
                                        <p:cTn id="70" dur="500"/>
                                        <p:tgtEl>
                                          <p:spTgt spid="157"/>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158"/>
                                        </p:tgtEl>
                                        <p:attrNameLst>
                                          <p:attrName>style.visibility</p:attrName>
                                        </p:attrNameLst>
                                      </p:cBhvr>
                                      <p:to>
                                        <p:strVal val="visible"/>
                                      </p:to>
                                    </p:set>
                                    <p:animEffect transition="in" filter="fade">
                                      <p:cBhvr>
                                        <p:cTn id="73" dur="500"/>
                                        <p:tgtEl>
                                          <p:spTgt spid="158"/>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fade">
                                      <p:cBhvr>
                                        <p:cTn id="76" dur="500"/>
                                        <p:tgtEl>
                                          <p:spTgt spid="159"/>
                                        </p:tgtEl>
                                      </p:cBhvr>
                                    </p:animEffect>
                                  </p:childTnLst>
                                </p:cTn>
                              </p:par>
                            </p:childTnLst>
                          </p:cTn>
                        </p:par>
                        <p:par>
                          <p:cTn id="77" fill="hold">
                            <p:stCondLst>
                              <p:cond delay="4000"/>
                            </p:stCondLst>
                            <p:childTnLst>
                              <p:par>
                                <p:cTn id="78" presetID="22" presetClass="entr" presetSubtype="4" fill="hold" nodeType="afterEffect">
                                  <p:stCondLst>
                                    <p:cond delay="0"/>
                                  </p:stCondLst>
                                  <p:childTnLst>
                                    <p:set>
                                      <p:cBhvr>
                                        <p:cTn id="79" dur="1" fill="hold">
                                          <p:stCondLst>
                                            <p:cond delay="0"/>
                                          </p:stCondLst>
                                        </p:cTn>
                                        <p:tgtEl>
                                          <p:spTgt spid="43"/>
                                        </p:tgtEl>
                                        <p:attrNameLst>
                                          <p:attrName>style.visibility</p:attrName>
                                        </p:attrNameLst>
                                      </p:cBhvr>
                                      <p:to>
                                        <p:strVal val="visible"/>
                                      </p:to>
                                    </p:set>
                                    <p:animEffect transition="in" filter="wipe(down)">
                                      <p:cBhvr>
                                        <p:cTn id="80" dur="500"/>
                                        <p:tgtEl>
                                          <p:spTgt spid="43"/>
                                        </p:tgtEl>
                                      </p:cBhvr>
                                    </p:animEffect>
                                  </p:childTnLst>
                                </p:cTn>
                              </p:par>
                              <p:par>
                                <p:cTn id="81" presetID="22" presetClass="entr" presetSubtype="4" fill="hold" grpId="0" nodeType="withEffect">
                                  <p:stCondLst>
                                    <p:cond delay="0"/>
                                  </p:stCondLst>
                                  <p:childTnLst>
                                    <p:set>
                                      <p:cBhvr>
                                        <p:cTn id="82" dur="1" fill="hold">
                                          <p:stCondLst>
                                            <p:cond delay="0"/>
                                          </p:stCondLst>
                                        </p:cTn>
                                        <p:tgtEl>
                                          <p:spTgt spid="47"/>
                                        </p:tgtEl>
                                        <p:attrNameLst>
                                          <p:attrName>style.visibility</p:attrName>
                                        </p:attrNameLst>
                                      </p:cBhvr>
                                      <p:to>
                                        <p:strVal val="visible"/>
                                      </p:to>
                                    </p:set>
                                    <p:animEffect transition="in" filter="wipe(down)">
                                      <p:cBhvr>
                                        <p:cTn id="83" dur="500"/>
                                        <p:tgtEl>
                                          <p:spTgt spid="47"/>
                                        </p:tgtEl>
                                      </p:cBhvr>
                                    </p:animEffect>
                                  </p:childTnLst>
                                </p:cTn>
                              </p:par>
                            </p:childTnLst>
                          </p:cTn>
                        </p:par>
                        <p:par>
                          <p:cTn id="84" fill="hold">
                            <p:stCondLst>
                              <p:cond delay="4500"/>
                            </p:stCondLst>
                            <p:childTnLst>
                              <p:par>
                                <p:cTn id="85" presetID="10" presetClass="entr" presetSubtype="0" fill="hold" grpId="0"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fade">
                                      <p:cBhvr>
                                        <p:cTn id="87" dur="500"/>
                                        <p:tgtEl>
                                          <p:spTgt spid="50"/>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fade">
                                      <p:cBhvr>
                                        <p:cTn id="90" dur="500"/>
                                        <p:tgtEl>
                                          <p:spTgt spid="49"/>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4" fill="hold" nodeType="click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wipe(down)">
                                      <p:cBhvr>
                                        <p:cTn id="95" dur="500"/>
                                        <p:tgtEl>
                                          <p:spTgt spid="51"/>
                                        </p:tgtEl>
                                      </p:cBhvr>
                                    </p:animEffect>
                                  </p:childTnLst>
                                </p:cTn>
                              </p:par>
                              <p:par>
                                <p:cTn id="96" presetID="22" presetClass="entr" presetSubtype="4" fill="hold" grpId="0" nodeType="withEffect">
                                  <p:stCondLst>
                                    <p:cond delay="0"/>
                                  </p:stCondLst>
                                  <p:childTnLst>
                                    <p:set>
                                      <p:cBhvr>
                                        <p:cTn id="97" dur="1" fill="hold">
                                          <p:stCondLst>
                                            <p:cond delay="0"/>
                                          </p:stCondLst>
                                        </p:cTn>
                                        <p:tgtEl>
                                          <p:spTgt spid="55"/>
                                        </p:tgtEl>
                                        <p:attrNameLst>
                                          <p:attrName>style.visibility</p:attrName>
                                        </p:attrNameLst>
                                      </p:cBhvr>
                                      <p:to>
                                        <p:strVal val="visible"/>
                                      </p:to>
                                    </p:set>
                                    <p:animEffect transition="in" filter="wipe(down)">
                                      <p:cBhvr>
                                        <p:cTn id="98" dur="500"/>
                                        <p:tgtEl>
                                          <p:spTgt spid="55"/>
                                        </p:tgtEl>
                                      </p:cBhvr>
                                    </p:animEffect>
                                  </p:childTnLst>
                                </p:cTn>
                              </p:par>
                            </p:childTnLst>
                          </p:cTn>
                        </p:par>
                        <p:par>
                          <p:cTn id="99" fill="hold">
                            <p:stCondLst>
                              <p:cond delay="500"/>
                            </p:stCondLst>
                            <p:childTnLst>
                              <p:par>
                                <p:cTn id="100" presetID="10" presetClass="entr" presetSubtype="0" fill="hold" grpId="0" nodeType="afterEffect">
                                  <p:stCondLst>
                                    <p:cond delay="0"/>
                                  </p:stCondLst>
                                  <p:childTnLst>
                                    <p:set>
                                      <p:cBhvr>
                                        <p:cTn id="101" dur="1" fill="hold">
                                          <p:stCondLst>
                                            <p:cond delay="0"/>
                                          </p:stCondLst>
                                        </p:cTn>
                                        <p:tgtEl>
                                          <p:spTgt spid="57"/>
                                        </p:tgtEl>
                                        <p:attrNameLst>
                                          <p:attrName>style.visibility</p:attrName>
                                        </p:attrNameLst>
                                      </p:cBhvr>
                                      <p:to>
                                        <p:strVal val="visible"/>
                                      </p:to>
                                    </p:set>
                                    <p:animEffect transition="in" filter="fade">
                                      <p:cBhvr>
                                        <p:cTn id="102" dur="500"/>
                                        <p:tgtEl>
                                          <p:spTgt spid="57"/>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56"/>
                                        </p:tgtEl>
                                        <p:attrNameLst>
                                          <p:attrName>style.visibility</p:attrName>
                                        </p:attrNameLst>
                                      </p:cBhvr>
                                      <p:to>
                                        <p:strVal val="visible"/>
                                      </p:to>
                                    </p:set>
                                    <p:animEffect transition="in" filter="fade">
                                      <p:cBhvr>
                                        <p:cTn id="105" dur="500"/>
                                        <p:tgtEl>
                                          <p:spTgt spid="56"/>
                                        </p:tgtEl>
                                      </p:cBhvr>
                                    </p:animEffect>
                                  </p:childTnLst>
                                </p:cTn>
                              </p:par>
                            </p:childTnLst>
                          </p:cTn>
                        </p:par>
                      </p:childTnLst>
                    </p:cTn>
                  </p:par>
                  <p:par>
                    <p:cTn id="106" fill="hold">
                      <p:stCondLst>
                        <p:cond delay="indefinite"/>
                      </p:stCondLst>
                      <p:childTnLst>
                        <p:par>
                          <p:cTn id="107" fill="hold">
                            <p:stCondLst>
                              <p:cond delay="0"/>
                            </p:stCondLst>
                            <p:childTnLst>
                              <p:par>
                                <p:cTn id="108" presetID="22" presetClass="entr" presetSubtype="4" fill="hold" nodeType="clickEffect">
                                  <p:stCondLst>
                                    <p:cond delay="0"/>
                                  </p:stCondLst>
                                  <p:childTnLst>
                                    <p:set>
                                      <p:cBhvr>
                                        <p:cTn id="109" dur="1" fill="hold">
                                          <p:stCondLst>
                                            <p:cond delay="0"/>
                                          </p:stCondLst>
                                        </p:cTn>
                                        <p:tgtEl>
                                          <p:spTgt spid="58"/>
                                        </p:tgtEl>
                                        <p:attrNameLst>
                                          <p:attrName>style.visibility</p:attrName>
                                        </p:attrNameLst>
                                      </p:cBhvr>
                                      <p:to>
                                        <p:strVal val="visible"/>
                                      </p:to>
                                    </p:set>
                                    <p:animEffect transition="in" filter="wipe(down)">
                                      <p:cBhvr>
                                        <p:cTn id="110" dur="500"/>
                                        <p:tgtEl>
                                          <p:spTgt spid="58"/>
                                        </p:tgtEl>
                                      </p:cBhvr>
                                    </p:animEffect>
                                  </p:childTnLst>
                                </p:cTn>
                              </p:par>
                              <p:par>
                                <p:cTn id="111" presetID="22" presetClass="entr" presetSubtype="4" fill="hold" grpId="0" nodeType="withEffect">
                                  <p:stCondLst>
                                    <p:cond delay="0"/>
                                  </p:stCondLst>
                                  <p:childTnLst>
                                    <p:set>
                                      <p:cBhvr>
                                        <p:cTn id="112" dur="1" fill="hold">
                                          <p:stCondLst>
                                            <p:cond delay="0"/>
                                          </p:stCondLst>
                                        </p:cTn>
                                        <p:tgtEl>
                                          <p:spTgt spid="62"/>
                                        </p:tgtEl>
                                        <p:attrNameLst>
                                          <p:attrName>style.visibility</p:attrName>
                                        </p:attrNameLst>
                                      </p:cBhvr>
                                      <p:to>
                                        <p:strVal val="visible"/>
                                      </p:to>
                                    </p:set>
                                    <p:animEffect transition="in" filter="wipe(down)">
                                      <p:cBhvr>
                                        <p:cTn id="113" dur="500"/>
                                        <p:tgtEl>
                                          <p:spTgt spid="62"/>
                                        </p:tgtEl>
                                      </p:cBhvr>
                                    </p:animEffect>
                                  </p:childTnLst>
                                </p:cTn>
                              </p:par>
                            </p:childTnLst>
                          </p:cTn>
                        </p:par>
                        <p:par>
                          <p:cTn id="114" fill="hold">
                            <p:stCondLst>
                              <p:cond delay="500"/>
                            </p:stCondLst>
                            <p:childTnLst>
                              <p:par>
                                <p:cTn id="115" presetID="10" presetClass="entr" presetSubtype="0"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fade">
                                      <p:cBhvr>
                                        <p:cTn id="117" dur="500"/>
                                        <p:tgtEl>
                                          <p:spTgt spid="64"/>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63"/>
                                        </p:tgtEl>
                                        <p:attrNameLst>
                                          <p:attrName>style.visibility</p:attrName>
                                        </p:attrNameLst>
                                      </p:cBhvr>
                                      <p:to>
                                        <p:strVal val="visible"/>
                                      </p:to>
                                    </p:set>
                                    <p:animEffect transition="in" filter="fade">
                                      <p:cBhvr>
                                        <p:cTn id="120" dur="500"/>
                                        <p:tgtEl>
                                          <p:spTgt spid="63"/>
                                        </p:tgtEl>
                                      </p:cBhvr>
                                    </p:animEffect>
                                  </p:childTnLst>
                                </p:cTn>
                              </p:par>
                            </p:childTnLst>
                          </p:cTn>
                        </p:par>
                      </p:childTnLst>
                    </p:cTn>
                  </p:par>
                  <p:par>
                    <p:cTn id="121" fill="hold">
                      <p:stCondLst>
                        <p:cond delay="indefinite"/>
                      </p:stCondLst>
                      <p:childTnLst>
                        <p:par>
                          <p:cTn id="122" fill="hold">
                            <p:stCondLst>
                              <p:cond delay="0"/>
                            </p:stCondLst>
                            <p:childTnLst>
                              <p:par>
                                <p:cTn id="123" presetID="22" presetClass="entr" presetSubtype="4" fill="hold" nodeType="clickEffect">
                                  <p:stCondLst>
                                    <p:cond delay="0"/>
                                  </p:stCondLst>
                                  <p:childTnLst>
                                    <p:set>
                                      <p:cBhvr>
                                        <p:cTn id="124" dur="1" fill="hold">
                                          <p:stCondLst>
                                            <p:cond delay="0"/>
                                          </p:stCondLst>
                                        </p:cTn>
                                        <p:tgtEl>
                                          <p:spTgt spid="65"/>
                                        </p:tgtEl>
                                        <p:attrNameLst>
                                          <p:attrName>style.visibility</p:attrName>
                                        </p:attrNameLst>
                                      </p:cBhvr>
                                      <p:to>
                                        <p:strVal val="visible"/>
                                      </p:to>
                                    </p:set>
                                    <p:animEffect transition="in" filter="wipe(down)">
                                      <p:cBhvr>
                                        <p:cTn id="125" dur="500"/>
                                        <p:tgtEl>
                                          <p:spTgt spid="65"/>
                                        </p:tgtEl>
                                      </p:cBhvr>
                                    </p:animEffect>
                                  </p:childTnLst>
                                </p:cTn>
                              </p:par>
                              <p:par>
                                <p:cTn id="126" presetID="22" presetClass="entr" presetSubtype="4" fill="hold" grpId="0" nodeType="withEffect">
                                  <p:stCondLst>
                                    <p:cond delay="0"/>
                                  </p:stCondLst>
                                  <p:childTnLst>
                                    <p:set>
                                      <p:cBhvr>
                                        <p:cTn id="127" dur="1" fill="hold">
                                          <p:stCondLst>
                                            <p:cond delay="0"/>
                                          </p:stCondLst>
                                        </p:cTn>
                                        <p:tgtEl>
                                          <p:spTgt spid="69"/>
                                        </p:tgtEl>
                                        <p:attrNameLst>
                                          <p:attrName>style.visibility</p:attrName>
                                        </p:attrNameLst>
                                      </p:cBhvr>
                                      <p:to>
                                        <p:strVal val="visible"/>
                                      </p:to>
                                    </p:set>
                                    <p:animEffect transition="in" filter="wipe(down)">
                                      <p:cBhvr>
                                        <p:cTn id="128" dur="500"/>
                                        <p:tgtEl>
                                          <p:spTgt spid="69"/>
                                        </p:tgtEl>
                                      </p:cBhvr>
                                    </p:animEffect>
                                  </p:childTnLst>
                                </p:cTn>
                              </p:par>
                            </p:childTnLst>
                          </p:cTn>
                        </p:par>
                        <p:par>
                          <p:cTn id="129" fill="hold">
                            <p:stCondLst>
                              <p:cond delay="500"/>
                            </p:stCondLst>
                            <p:childTnLst>
                              <p:par>
                                <p:cTn id="130" presetID="10" presetClass="entr" presetSubtype="0" fill="hold" grpId="0" nodeType="afterEffect">
                                  <p:stCondLst>
                                    <p:cond delay="0"/>
                                  </p:stCondLst>
                                  <p:childTnLst>
                                    <p:set>
                                      <p:cBhvr>
                                        <p:cTn id="131" dur="1" fill="hold">
                                          <p:stCondLst>
                                            <p:cond delay="0"/>
                                          </p:stCondLst>
                                        </p:cTn>
                                        <p:tgtEl>
                                          <p:spTgt spid="71"/>
                                        </p:tgtEl>
                                        <p:attrNameLst>
                                          <p:attrName>style.visibility</p:attrName>
                                        </p:attrNameLst>
                                      </p:cBhvr>
                                      <p:to>
                                        <p:strVal val="visible"/>
                                      </p:to>
                                    </p:set>
                                    <p:animEffect transition="in" filter="fade">
                                      <p:cBhvr>
                                        <p:cTn id="132" dur="500"/>
                                        <p:tgtEl>
                                          <p:spTgt spid="71"/>
                                        </p:tgtEl>
                                      </p:cBhvr>
                                    </p:animEffect>
                                  </p:childTnLst>
                                </p:cTn>
                              </p:par>
                              <p:par>
                                <p:cTn id="133" presetID="10" presetClass="entr" presetSubtype="0" fill="hold" grpId="0" nodeType="withEffect">
                                  <p:stCondLst>
                                    <p:cond delay="0"/>
                                  </p:stCondLst>
                                  <p:childTnLst>
                                    <p:set>
                                      <p:cBhvr>
                                        <p:cTn id="134" dur="1" fill="hold">
                                          <p:stCondLst>
                                            <p:cond delay="0"/>
                                          </p:stCondLst>
                                        </p:cTn>
                                        <p:tgtEl>
                                          <p:spTgt spid="70"/>
                                        </p:tgtEl>
                                        <p:attrNameLst>
                                          <p:attrName>style.visibility</p:attrName>
                                        </p:attrNameLst>
                                      </p:cBhvr>
                                      <p:to>
                                        <p:strVal val="visible"/>
                                      </p:to>
                                    </p:set>
                                    <p:animEffect transition="in" filter="fade">
                                      <p:cBhvr>
                                        <p:cTn id="135" dur="500"/>
                                        <p:tgtEl>
                                          <p:spTgt spid="70"/>
                                        </p:tgtEl>
                                      </p:cBhvr>
                                    </p:animEffect>
                                  </p:childTnLst>
                                </p:cTn>
                              </p:par>
                            </p:childTnLst>
                          </p:cTn>
                        </p:par>
                      </p:childTnLst>
                    </p:cTn>
                  </p:par>
                  <p:par>
                    <p:cTn id="136" fill="hold">
                      <p:stCondLst>
                        <p:cond delay="indefinite"/>
                      </p:stCondLst>
                      <p:childTnLst>
                        <p:par>
                          <p:cTn id="137" fill="hold">
                            <p:stCondLst>
                              <p:cond delay="0"/>
                            </p:stCondLst>
                            <p:childTnLst>
                              <p:par>
                                <p:cTn id="138" presetID="22" presetClass="entr" presetSubtype="4" fill="hold" nodeType="clickEffect">
                                  <p:stCondLst>
                                    <p:cond delay="0"/>
                                  </p:stCondLst>
                                  <p:childTnLst>
                                    <p:set>
                                      <p:cBhvr>
                                        <p:cTn id="139" dur="1" fill="hold">
                                          <p:stCondLst>
                                            <p:cond delay="0"/>
                                          </p:stCondLst>
                                        </p:cTn>
                                        <p:tgtEl>
                                          <p:spTgt spid="72"/>
                                        </p:tgtEl>
                                        <p:attrNameLst>
                                          <p:attrName>style.visibility</p:attrName>
                                        </p:attrNameLst>
                                      </p:cBhvr>
                                      <p:to>
                                        <p:strVal val="visible"/>
                                      </p:to>
                                    </p:set>
                                    <p:animEffect transition="in" filter="wipe(down)">
                                      <p:cBhvr>
                                        <p:cTn id="140" dur="500"/>
                                        <p:tgtEl>
                                          <p:spTgt spid="72"/>
                                        </p:tgtEl>
                                      </p:cBhvr>
                                    </p:animEffect>
                                  </p:childTnLst>
                                </p:cTn>
                              </p:par>
                              <p:par>
                                <p:cTn id="141" presetID="22" presetClass="entr" presetSubtype="4" fill="hold" grpId="0" nodeType="withEffect">
                                  <p:stCondLst>
                                    <p:cond delay="0"/>
                                  </p:stCondLst>
                                  <p:childTnLst>
                                    <p:set>
                                      <p:cBhvr>
                                        <p:cTn id="142" dur="1" fill="hold">
                                          <p:stCondLst>
                                            <p:cond delay="0"/>
                                          </p:stCondLst>
                                        </p:cTn>
                                        <p:tgtEl>
                                          <p:spTgt spid="76"/>
                                        </p:tgtEl>
                                        <p:attrNameLst>
                                          <p:attrName>style.visibility</p:attrName>
                                        </p:attrNameLst>
                                      </p:cBhvr>
                                      <p:to>
                                        <p:strVal val="visible"/>
                                      </p:to>
                                    </p:set>
                                    <p:animEffect transition="in" filter="wipe(down)">
                                      <p:cBhvr>
                                        <p:cTn id="143" dur="500"/>
                                        <p:tgtEl>
                                          <p:spTgt spid="76"/>
                                        </p:tgtEl>
                                      </p:cBhvr>
                                    </p:animEffect>
                                  </p:childTnLst>
                                </p:cTn>
                              </p:par>
                            </p:childTnLst>
                          </p:cTn>
                        </p:par>
                        <p:par>
                          <p:cTn id="144" fill="hold">
                            <p:stCondLst>
                              <p:cond delay="500"/>
                            </p:stCondLst>
                            <p:childTnLst>
                              <p:par>
                                <p:cTn id="145" presetID="10" presetClass="entr" presetSubtype="0" fill="hold" grpId="0" nodeType="afterEffect">
                                  <p:stCondLst>
                                    <p:cond delay="0"/>
                                  </p:stCondLst>
                                  <p:childTnLst>
                                    <p:set>
                                      <p:cBhvr>
                                        <p:cTn id="146" dur="1" fill="hold">
                                          <p:stCondLst>
                                            <p:cond delay="0"/>
                                          </p:stCondLst>
                                        </p:cTn>
                                        <p:tgtEl>
                                          <p:spTgt spid="78"/>
                                        </p:tgtEl>
                                        <p:attrNameLst>
                                          <p:attrName>style.visibility</p:attrName>
                                        </p:attrNameLst>
                                      </p:cBhvr>
                                      <p:to>
                                        <p:strVal val="visible"/>
                                      </p:to>
                                    </p:set>
                                    <p:animEffect transition="in" filter="fade">
                                      <p:cBhvr>
                                        <p:cTn id="147" dur="500"/>
                                        <p:tgtEl>
                                          <p:spTgt spid="78"/>
                                        </p:tgtEl>
                                      </p:cBhvr>
                                    </p:animEffect>
                                  </p:childTnLst>
                                </p:cTn>
                              </p:par>
                              <p:par>
                                <p:cTn id="148" presetID="10" presetClass="entr" presetSubtype="0" fill="hold" grpId="0" nodeType="withEffect">
                                  <p:stCondLst>
                                    <p:cond delay="0"/>
                                  </p:stCondLst>
                                  <p:childTnLst>
                                    <p:set>
                                      <p:cBhvr>
                                        <p:cTn id="149" dur="1" fill="hold">
                                          <p:stCondLst>
                                            <p:cond delay="0"/>
                                          </p:stCondLst>
                                        </p:cTn>
                                        <p:tgtEl>
                                          <p:spTgt spid="77"/>
                                        </p:tgtEl>
                                        <p:attrNameLst>
                                          <p:attrName>style.visibility</p:attrName>
                                        </p:attrNameLst>
                                      </p:cBhvr>
                                      <p:to>
                                        <p:strVal val="visible"/>
                                      </p:to>
                                    </p:set>
                                    <p:animEffect transition="in" filter="fade">
                                      <p:cBhvr>
                                        <p:cTn id="150" dur="500"/>
                                        <p:tgtEl>
                                          <p:spTgt spid="77"/>
                                        </p:tgtEl>
                                      </p:cBhvr>
                                    </p:animEffect>
                                  </p:childTnLst>
                                </p:cTn>
                              </p:par>
                            </p:childTnLst>
                          </p:cTn>
                        </p:par>
                      </p:childTnLst>
                    </p:cTn>
                  </p:par>
                  <p:par>
                    <p:cTn id="151" fill="hold">
                      <p:stCondLst>
                        <p:cond delay="indefinite"/>
                      </p:stCondLst>
                      <p:childTnLst>
                        <p:par>
                          <p:cTn id="152" fill="hold">
                            <p:stCondLst>
                              <p:cond delay="0"/>
                            </p:stCondLst>
                            <p:childTnLst>
                              <p:par>
                                <p:cTn id="153" presetID="22" presetClass="entr" presetSubtype="4" fill="hold" nodeType="clickEffect">
                                  <p:stCondLst>
                                    <p:cond delay="0"/>
                                  </p:stCondLst>
                                  <p:childTnLst>
                                    <p:set>
                                      <p:cBhvr>
                                        <p:cTn id="154" dur="1" fill="hold">
                                          <p:stCondLst>
                                            <p:cond delay="0"/>
                                          </p:stCondLst>
                                        </p:cTn>
                                        <p:tgtEl>
                                          <p:spTgt spid="79"/>
                                        </p:tgtEl>
                                        <p:attrNameLst>
                                          <p:attrName>style.visibility</p:attrName>
                                        </p:attrNameLst>
                                      </p:cBhvr>
                                      <p:to>
                                        <p:strVal val="visible"/>
                                      </p:to>
                                    </p:set>
                                    <p:animEffect transition="in" filter="wipe(down)">
                                      <p:cBhvr>
                                        <p:cTn id="155" dur="500"/>
                                        <p:tgtEl>
                                          <p:spTgt spid="79"/>
                                        </p:tgtEl>
                                      </p:cBhvr>
                                    </p:animEffect>
                                  </p:childTnLst>
                                </p:cTn>
                              </p:par>
                              <p:par>
                                <p:cTn id="156" presetID="22" presetClass="entr" presetSubtype="4" fill="hold" grpId="0" nodeType="withEffect">
                                  <p:stCondLst>
                                    <p:cond delay="0"/>
                                  </p:stCondLst>
                                  <p:childTnLst>
                                    <p:set>
                                      <p:cBhvr>
                                        <p:cTn id="157" dur="1" fill="hold">
                                          <p:stCondLst>
                                            <p:cond delay="0"/>
                                          </p:stCondLst>
                                        </p:cTn>
                                        <p:tgtEl>
                                          <p:spTgt spid="83"/>
                                        </p:tgtEl>
                                        <p:attrNameLst>
                                          <p:attrName>style.visibility</p:attrName>
                                        </p:attrNameLst>
                                      </p:cBhvr>
                                      <p:to>
                                        <p:strVal val="visible"/>
                                      </p:to>
                                    </p:set>
                                    <p:animEffect transition="in" filter="wipe(down)">
                                      <p:cBhvr>
                                        <p:cTn id="158" dur="500"/>
                                        <p:tgtEl>
                                          <p:spTgt spid="83"/>
                                        </p:tgtEl>
                                      </p:cBhvr>
                                    </p:animEffect>
                                  </p:childTnLst>
                                </p:cTn>
                              </p:par>
                            </p:childTnLst>
                          </p:cTn>
                        </p:par>
                        <p:par>
                          <p:cTn id="159" fill="hold">
                            <p:stCondLst>
                              <p:cond delay="500"/>
                            </p:stCondLst>
                            <p:childTnLst>
                              <p:par>
                                <p:cTn id="160" presetID="10" presetClass="entr" presetSubtype="0" fill="hold" grpId="0" nodeType="afterEffect">
                                  <p:stCondLst>
                                    <p:cond delay="0"/>
                                  </p:stCondLst>
                                  <p:childTnLst>
                                    <p:set>
                                      <p:cBhvr>
                                        <p:cTn id="161" dur="1" fill="hold">
                                          <p:stCondLst>
                                            <p:cond delay="0"/>
                                          </p:stCondLst>
                                        </p:cTn>
                                        <p:tgtEl>
                                          <p:spTgt spid="85"/>
                                        </p:tgtEl>
                                        <p:attrNameLst>
                                          <p:attrName>style.visibility</p:attrName>
                                        </p:attrNameLst>
                                      </p:cBhvr>
                                      <p:to>
                                        <p:strVal val="visible"/>
                                      </p:to>
                                    </p:set>
                                    <p:animEffect transition="in" filter="fade">
                                      <p:cBhvr>
                                        <p:cTn id="162" dur="500"/>
                                        <p:tgtEl>
                                          <p:spTgt spid="85"/>
                                        </p:tgtEl>
                                      </p:cBhvr>
                                    </p:animEffect>
                                  </p:childTnLst>
                                </p:cTn>
                              </p:par>
                              <p:par>
                                <p:cTn id="163" presetID="10" presetClass="entr" presetSubtype="0" fill="hold" grpId="0" nodeType="withEffect">
                                  <p:stCondLst>
                                    <p:cond delay="0"/>
                                  </p:stCondLst>
                                  <p:childTnLst>
                                    <p:set>
                                      <p:cBhvr>
                                        <p:cTn id="164" dur="1" fill="hold">
                                          <p:stCondLst>
                                            <p:cond delay="0"/>
                                          </p:stCondLst>
                                        </p:cTn>
                                        <p:tgtEl>
                                          <p:spTgt spid="84"/>
                                        </p:tgtEl>
                                        <p:attrNameLst>
                                          <p:attrName>style.visibility</p:attrName>
                                        </p:attrNameLst>
                                      </p:cBhvr>
                                      <p:to>
                                        <p:strVal val="visible"/>
                                      </p:to>
                                    </p:set>
                                    <p:animEffect transition="in" filter="fade">
                                      <p:cBhvr>
                                        <p:cTn id="165" dur="500"/>
                                        <p:tgtEl>
                                          <p:spTgt spid="84"/>
                                        </p:tgtEl>
                                      </p:cBhvr>
                                    </p:animEffect>
                                  </p:childTnLst>
                                </p:cTn>
                              </p:par>
                            </p:childTnLst>
                          </p:cTn>
                        </p:par>
                      </p:childTnLst>
                    </p:cTn>
                  </p:par>
                  <p:par>
                    <p:cTn id="166" fill="hold">
                      <p:stCondLst>
                        <p:cond delay="indefinite"/>
                      </p:stCondLst>
                      <p:childTnLst>
                        <p:par>
                          <p:cTn id="167" fill="hold">
                            <p:stCondLst>
                              <p:cond delay="0"/>
                            </p:stCondLst>
                            <p:childTnLst>
                              <p:par>
                                <p:cTn id="168" presetID="22" presetClass="entr" presetSubtype="4" fill="hold" nodeType="clickEffect">
                                  <p:stCondLst>
                                    <p:cond delay="0"/>
                                  </p:stCondLst>
                                  <p:childTnLst>
                                    <p:set>
                                      <p:cBhvr>
                                        <p:cTn id="169" dur="1" fill="hold">
                                          <p:stCondLst>
                                            <p:cond delay="0"/>
                                          </p:stCondLst>
                                        </p:cTn>
                                        <p:tgtEl>
                                          <p:spTgt spid="87"/>
                                        </p:tgtEl>
                                        <p:attrNameLst>
                                          <p:attrName>style.visibility</p:attrName>
                                        </p:attrNameLst>
                                      </p:cBhvr>
                                      <p:to>
                                        <p:strVal val="visible"/>
                                      </p:to>
                                    </p:set>
                                    <p:animEffect transition="in" filter="wipe(down)">
                                      <p:cBhvr>
                                        <p:cTn id="170" dur="500"/>
                                        <p:tgtEl>
                                          <p:spTgt spid="87"/>
                                        </p:tgtEl>
                                      </p:cBhvr>
                                    </p:animEffect>
                                  </p:childTnLst>
                                </p:cTn>
                              </p:par>
                              <p:par>
                                <p:cTn id="171" presetID="22" presetClass="entr" presetSubtype="4" fill="hold" grpId="0" nodeType="withEffect">
                                  <p:stCondLst>
                                    <p:cond delay="0"/>
                                  </p:stCondLst>
                                  <p:childTnLst>
                                    <p:set>
                                      <p:cBhvr>
                                        <p:cTn id="172" dur="1" fill="hold">
                                          <p:stCondLst>
                                            <p:cond delay="0"/>
                                          </p:stCondLst>
                                        </p:cTn>
                                        <p:tgtEl>
                                          <p:spTgt spid="91"/>
                                        </p:tgtEl>
                                        <p:attrNameLst>
                                          <p:attrName>style.visibility</p:attrName>
                                        </p:attrNameLst>
                                      </p:cBhvr>
                                      <p:to>
                                        <p:strVal val="visible"/>
                                      </p:to>
                                    </p:set>
                                    <p:animEffect transition="in" filter="wipe(down)">
                                      <p:cBhvr>
                                        <p:cTn id="173" dur="500"/>
                                        <p:tgtEl>
                                          <p:spTgt spid="91"/>
                                        </p:tgtEl>
                                      </p:cBhvr>
                                    </p:animEffect>
                                  </p:childTnLst>
                                </p:cTn>
                              </p:par>
                            </p:childTnLst>
                          </p:cTn>
                        </p:par>
                        <p:par>
                          <p:cTn id="174" fill="hold">
                            <p:stCondLst>
                              <p:cond delay="500"/>
                            </p:stCondLst>
                            <p:childTnLst>
                              <p:par>
                                <p:cTn id="175" presetID="10" presetClass="entr" presetSubtype="0" fill="hold" grpId="0" nodeType="afterEffect">
                                  <p:stCondLst>
                                    <p:cond delay="0"/>
                                  </p:stCondLst>
                                  <p:childTnLst>
                                    <p:set>
                                      <p:cBhvr>
                                        <p:cTn id="176" dur="1" fill="hold">
                                          <p:stCondLst>
                                            <p:cond delay="0"/>
                                          </p:stCondLst>
                                        </p:cTn>
                                        <p:tgtEl>
                                          <p:spTgt spid="93"/>
                                        </p:tgtEl>
                                        <p:attrNameLst>
                                          <p:attrName>style.visibility</p:attrName>
                                        </p:attrNameLst>
                                      </p:cBhvr>
                                      <p:to>
                                        <p:strVal val="visible"/>
                                      </p:to>
                                    </p:set>
                                    <p:animEffect transition="in" filter="fade">
                                      <p:cBhvr>
                                        <p:cTn id="177" dur="500"/>
                                        <p:tgtEl>
                                          <p:spTgt spid="93"/>
                                        </p:tgtEl>
                                      </p:cBhvr>
                                    </p:animEffect>
                                  </p:childTnLst>
                                </p:cTn>
                              </p:par>
                              <p:par>
                                <p:cTn id="178" presetID="10" presetClass="entr" presetSubtype="0" fill="hold" grpId="0" nodeType="withEffect">
                                  <p:stCondLst>
                                    <p:cond delay="0"/>
                                  </p:stCondLst>
                                  <p:childTnLst>
                                    <p:set>
                                      <p:cBhvr>
                                        <p:cTn id="179" dur="1" fill="hold">
                                          <p:stCondLst>
                                            <p:cond delay="0"/>
                                          </p:stCondLst>
                                        </p:cTn>
                                        <p:tgtEl>
                                          <p:spTgt spid="92"/>
                                        </p:tgtEl>
                                        <p:attrNameLst>
                                          <p:attrName>style.visibility</p:attrName>
                                        </p:attrNameLst>
                                      </p:cBhvr>
                                      <p:to>
                                        <p:strVal val="visible"/>
                                      </p:to>
                                    </p:set>
                                    <p:animEffect transition="in" filter="fade">
                                      <p:cBhvr>
                                        <p:cTn id="180" dur="500"/>
                                        <p:tgtEl>
                                          <p:spTgt spid="92"/>
                                        </p:tgtEl>
                                      </p:cBhvr>
                                    </p:animEffect>
                                  </p:childTnLst>
                                </p:cTn>
                              </p:par>
                            </p:childTnLst>
                          </p:cTn>
                        </p:par>
                      </p:childTnLst>
                    </p:cTn>
                  </p:par>
                  <p:par>
                    <p:cTn id="181" fill="hold">
                      <p:stCondLst>
                        <p:cond delay="indefinite"/>
                      </p:stCondLst>
                      <p:childTnLst>
                        <p:par>
                          <p:cTn id="182" fill="hold">
                            <p:stCondLst>
                              <p:cond delay="0"/>
                            </p:stCondLst>
                            <p:childTnLst>
                              <p:par>
                                <p:cTn id="183" presetID="22" presetClass="entr" presetSubtype="4" fill="hold" nodeType="clickEffect">
                                  <p:stCondLst>
                                    <p:cond delay="0"/>
                                  </p:stCondLst>
                                  <p:childTnLst>
                                    <p:set>
                                      <p:cBhvr>
                                        <p:cTn id="184" dur="1" fill="hold">
                                          <p:stCondLst>
                                            <p:cond delay="0"/>
                                          </p:stCondLst>
                                        </p:cTn>
                                        <p:tgtEl>
                                          <p:spTgt spid="94"/>
                                        </p:tgtEl>
                                        <p:attrNameLst>
                                          <p:attrName>style.visibility</p:attrName>
                                        </p:attrNameLst>
                                      </p:cBhvr>
                                      <p:to>
                                        <p:strVal val="visible"/>
                                      </p:to>
                                    </p:set>
                                    <p:animEffect transition="in" filter="wipe(down)">
                                      <p:cBhvr>
                                        <p:cTn id="185" dur="500"/>
                                        <p:tgtEl>
                                          <p:spTgt spid="94"/>
                                        </p:tgtEl>
                                      </p:cBhvr>
                                    </p:animEffect>
                                  </p:childTnLst>
                                </p:cTn>
                              </p:par>
                              <p:par>
                                <p:cTn id="186" presetID="22" presetClass="entr" presetSubtype="4" fill="hold" grpId="0" nodeType="withEffect">
                                  <p:stCondLst>
                                    <p:cond delay="0"/>
                                  </p:stCondLst>
                                  <p:childTnLst>
                                    <p:set>
                                      <p:cBhvr>
                                        <p:cTn id="187" dur="1" fill="hold">
                                          <p:stCondLst>
                                            <p:cond delay="0"/>
                                          </p:stCondLst>
                                        </p:cTn>
                                        <p:tgtEl>
                                          <p:spTgt spid="98"/>
                                        </p:tgtEl>
                                        <p:attrNameLst>
                                          <p:attrName>style.visibility</p:attrName>
                                        </p:attrNameLst>
                                      </p:cBhvr>
                                      <p:to>
                                        <p:strVal val="visible"/>
                                      </p:to>
                                    </p:set>
                                    <p:animEffect transition="in" filter="wipe(down)">
                                      <p:cBhvr>
                                        <p:cTn id="188" dur="500"/>
                                        <p:tgtEl>
                                          <p:spTgt spid="98"/>
                                        </p:tgtEl>
                                      </p:cBhvr>
                                    </p:animEffect>
                                  </p:childTnLst>
                                </p:cTn>
                              </p:par>
                            </p:childTnLst>
                          </p:cTn>
                        </p:par>
                        <p:par>
                          <p:cTn id="189" fill="hold">
                            <p:stCondLst>
                              <p:cond delay="500"/>
                            </p:stCondLst>
                            <p:childTnLst>
                              <p:par>
                                <p:cTn id="190" presetID="10" presetClass="entr" presetSubtype="0" fill="hold" grpId="0" nodeType="afterEffect">
                                  <p:stCondLst>
                                    <p:cond delay="0"/>
                                  </p:stCondLst>
                                  <p:childTnLst>
                                    <p:set>
                                      <p:cBhvr>
                                        <p:cTn id="191" dur="1" fill="hold">
                                          <p:stCondLst>
                                            <p:cond delay="0"/>
                                          </p:stCondLst>
                                        </p:cTn>
                                        <p:tgtEl>
                                          <p:spTgt spid="100"/>
                                        </p:tgtEl>
                                        <p:attrNameLst>
                                          <p:attrName>style.visibility</p:attrName>
                                        </p:attrNameLst>
                                      </p:cBhvr>
                                      <p:to>
                                        <p:strVal val="visible"/>
                                      </p:to>
                                    </p:set>
                                    <p:animEffect transition="in" filter="fade">
                                      <p:cBhvr>
                                        <p:cTn id="192" dur="500"/>
                                        <p:tgtEl>
                                          <p:spTgt spid="100"/>
                                        </p:tgtEl>
                                      </p:cBhvr>
                                    </p:animEffect>
                                  </p:childTnLst>
                                </p:cTn>
                              </p:par>
                              <p:par>
                                <p:cTn id="193" presetID="10" presetClass="entr" presetSubtype="0" fill="hold" grpId="0" nodeType="withEffect">
                                  <p:stCondLst>
                                    <p:cond delay="0"/>
                                  </p:stCondLst>
                                  <p:childTnLst>
                                    <p:set>
                                      <p:cBhvr>
                                        <p:cTn id="194" dur="1" fill="hold">
                                          <p:stCondLst>
                                            <p:cond delay="0"/>
                                          </p:stCondLst>
                                        </p:cTn>
                                        <p:tgtEl>
                                          <p:spTgt spid="99"/>
                                        </p:tgtEl>
                                        <p:attrNameLst>
                                          <p:attrName>style.visibility</p:attrName>
                                        </p:attrNameLst>
                                      </p:cBhvr>
                                      <p:to>
                                        <p:strVal val="visible"/>
                                      </p:to>
                                    </p:set>
                                    <p:animEffect transition="in" filter="fade">
                                      <p:cBhvr>
                                        <p:cTn id="195" dur="500"/>
                                        <p:tgtEl>
                                          <p:spTgt spid="99"/>
                                        </p:tgtEl>
                                      </p:cBhvr>
                                    </p:animEffect>
                                  </p:childTnLst>
                                </p:cTn>
                              </p:par>
                            </p:childTnLst>
                          </p:cTn>
                        </p:par>
                      </p:childTnLst>
                    </p:cTn>
                  </p:par>
                  <p:par>
                    <p:cTn id="196" fill="hold">
                      <p:stCondLst>
                        <p:cond delay="indefinite"/>
                      </p:stCondLst>
                      <p:childTnLst>
                        <p:par>
                          <p:cTn id="197" fill="hold">
                            <p:stCondLst>
                              <p:cond delay="0"/>
                            </p:stCondLst>
                            <p:childTnLst>
                              <p:par>
                                <p:cTn id="198" presetID="22" presetClass="entr" presetSubtype="4" fill="hold" nodeType="clickEffect">
                                  <p:stCondLst>
                                    <p:cond delay="0"/>
                                  </p:stCondLst>
                                  <p:childTnLst>
                                    <p:set>
                                      <p:cBhvr>
                                        <p:cTn id="199" dur="1" fill="hold">
                                          <p:stCondLst>
                                            <p:cond delay="0"/>
                                          </p:stCondLst>
                                        </p:cTn>
                                        <p:tgtEl>
                                          <p:spTgt spid="101"/>
                                        </p:tgtEl>
                                        <p:attrNameLst>
                                          <p:attrName>style.visibility</p:attrName>
                                        </p:attrNameLst>
                                      </p:cBhvr>
                                      <p:to>
                                        <p:strVal val="visible"/>
                                      </p:to>
                                    </p:set>
                                    <p:animEffect transition="in" filter="wipe(down)">
                                      <p:cBhvr>
                                        <p:cTn id="200" dur="500"/>
                                        <p:tgtEl>
                                          <p:spTgt spid="101"/>
                                        </p:tgtEl>
                                      </p:cBhvr>
                                    </p:animEffect>
                                  </p:childTnLst>
                                </p:cTn>
                              </p:par>
                              <p:par>
                                <p:cTn id="201" presetID="22" presetClass="entr" presetSubtype="4" fill="hold" grpId="0" nodeType="withEffect">
                                  <p:stCondLst>
                                    <p:cond delay="0"/>
                                  </p:stCondLst>
                                  <p:childTnLst>
                                    <p:set>
                                      <p:cBhvr>
                                        <p:cTn id="202" dur="1" fill="hold">
                                          <p:stCondLst>
                                            <p:cond delay="0"/>
                                          </p:stCondLst>
                                        </p:cTn>
                                        <p:tgtEl>
                                          <p:spTgt spid="105"/>
                                        </p:tgtEl>
                                        <p:attrNameLst>
                                          <p:attrName>style.visibility</p:attrName>
                                        </p:attrNameLst>
                                      </p:cBhvr>
                                      <p:to>
                                        <p:strVal val="visible"/>
                                      </p:to>
                                    </p:set>
                                    <p:animEffect transition="in" filter="wipe(down)">
                                      <p:cBhvr>
                                        <p:cTn id="203" dur="500"/>
                                        <p:tgtEl>
                                          <p:spTgt spid="105"/>
                                        </p:tgtEl>
                                      </p:cBhvr>
                                    </p:animEffect>
                                  </p:childTnLst>
                                </p:cTn>
                              </p:par>
                            </p:childTnLst>
                          </p:cTn>
                        </p:par>
                        <p:par>
                          <p:cTn id="204" fill="hold">
                            <p:stCondLst>
                              <p:cond delay="500"/>
                            </p:stCondLst>
                            <p:childTnLst>
                              <p:par>
                                <p:cTn id="205" presetID="10" presetClass="entr" presetSubtype="0" fill="hold" grpId="0" nodeType="afterEffect">
                                  <p:stCondLst>
                                    <p:cond delay="0"/>
                                  </p:stCondLst>
                                  <p:childTnLst>
                                    <p:set>
                                      <p:cBhvr>
                                        <p:cTn id="206" dur="1" fill="hold">
                                          <p:stCondLst>
                                            <p:cond delay="0"/>
                                          </p:stCondLst>
                                        </p:cTn>
                                        <p:tgtEl>
                                          <p:spTgt spid="107"/>
                                        </p:tgtEl>
                                        <p:attrNameLst>
                                          <p:attrName>style.visibility</p:attrName>
                                        </p:attrNameLst>
                                      </p:cBhvr>
                                      <p:to>
                                        <p:strVal val="visible"/>
                                      </p:to>
                                    </p:set>
                                    <p:animEffect transition="in" filter="fade">
                                      <p:cBhvr>
                                        <p:cTn id="207" dur="500"/>
                                        <p:tgtEl>
                                          <p:spTgt spid="107"/>
                                        </p:tgtEl>
                                      </p:cBhvr>
                                    </p:animEffect>
                                  </p:childTnLst>
                                </p:cTn>
                              </p:par>
                              <p:par>
                                <p:cTn id="208" presetID="10" presetClass="entr" presetSubtype="0" fill="hold" grpId="0" nodeType="withEffect">
                                  <p:stCondLst>
                                    <p:cond delay="0"/>
                                  </p:stCondLst>
                                  <p:childTnLst>
                                    <p:set>
                                      <p:cBhvr>
                                        <p:cTn id="209" dur="1" fill="hold">
                                          <p:stCondLst>
                                            <p:cond delay="0"/>
                                          </p:stCondLst>
                                        </p:cTn>
                                        <p:tgtEl>
                                          <p:spTgt spid="106"/>
                                        </p:tgtEl>
                                        <p:attrNameLst>
                                          <p:attrName>style.visibility</p:attrName>
                                        </p:attrNameLst>
                                      </p:cBhvr>
                                      <p:to>
                                        <p:strVal val="visible"/>
                                      </p:to>
                                    </p:set>
                                    <p:animEffect transition="in" filter="fade">
                                      <p:cBhvr>
                                        <p:cTn id="210" dur="500"/>
                                        <p:tgtEl>
                                          <p:spTgt spid="106"/>
                                        </p:tgtEl>
                                      </p:cBhvr>
                                    </p:animEffect>
                                  </p:childTnLst>
                                </p:cTn>
                              </p:par>
                            </p:childTnLst>
                          </p:cTn>
                        </p:par>
                      </p:childTnLst>
                    </p:cTn>
                  </p:par>
                  <p:par>
                    <p:cTn id="211" fill="hold">
                      <p:stCondLst>
                        <p:cond delay="indefinite"/>
                      </p:stCondLst>
                      <p:childTnLst>
                        <p:par>
                          <p:cTn id="212" fill="hold">
                            <p:stCondLst>
                              <p:cond delay="0"/>
                            </p:stCondLst>
                            <p:childTnLst>
                              <p:par>
                                <p:cTn id="213" presetID="22" presetClass="entr" presetSubtype="4" fill="hold" nodeType="clickEffect">
                                  <p:stCondLst>
                                    <p:cond delay="0"/>
                                  </p:stCondLst>
                                  <p:childTnLst>
                                    <p:set>
                                      <p:cBhvr>
                                        <p:cTn id="214" dur="1" fill="hold">
                                          <p:stCondLst>
                                            <p:cond delay="0"/>
                                          </p:stCondLst>
                                        </p:cTn>
                                        <p:tgtEl>
                                          <p:spTgt spid="108"/>
                                        </p:tgtEl>
                                        <p:attrNameLst>
                                          <p:attrName>style.visibility</p:attrName>
                                        </p:attrNameLst>
                                      </p:cBhvr>
                                      <p:to>
                                        <p:strVal val="visible"/>
                                      </p:to>
                                    </p:set>
                                    <p:animEffect transition="in" filter="wipe(down)">
                                      <p:cBhvr>
                                        <p:cTn id="215" dur="500"/>
                                        <p:tgtEl>
                                          <p:spTgt spid="108"/>
                                        </p:tgtEl>
                                      </p:cBhvr>
                                    </p:animEffect>
                                  </p:childTnLst>
                                </p:cTn>
                              </p:par>
                              <p:par>
                                <p:cTn id="216" presetID="22" presetClass="entr" presetSubtype="4" fill="hold" grpId="0" nodeType="withEffect">
                                  <p:stCondLst>
                                    <p:cond delay="0"/>
                                  </p:stCondLst>
                                  <p:childTnLst>
                                    <p:set>
                                      <p:cBhvr>
                                        <p:cTn id="217" dur="1" fill="hold">
                                          <p:stCondLst>
                                            <p:cond delay="0"/>
                                          </p:stCondLst>
                                        </p:cTn>
                                        <p:tgtEl>
                                          <p:spTgt spid="112"/>
                                        </p:tgtEl>
                                        <p:attrNameLst>
                                          <p:attrName>style.visibility</p:attrName>
                                        </p:attrNameLst>
                                      </p:cBhvr>
                                      <p:to>
                                        <p:strVal val="visible"/>
                                      </p:to>
                                    </p:set>
                                    <p:animEffect transition="in" filter="wipe(down)">
                                      <p:cBhvr>
                                        <p:cTn id="218" dur="500"/>
                                        <p:tgtEl>
                                          <p:spTgt spid="112"/>
                                        </p:tgtEl>
                                      </p:cBhvr>
                                    </p:animEffect>
                                  </p:childTnLst>
                                </p:cTn>
                              </p:par>
                            </p:childTnLst>
                          </p:cTn>
                        </p:par>
                        <p:par>
                          <p:cTn id="219" fill="hold">
                            <p:stCondLst>
                              <p:cond delay="500"/>
                            </p:stCondLst>
                            <p:childTnLst>
                              <p:par>
                                <p:cTn id="220" presetID="10" presetClass="entr" presetSubtype="0" fill="hold" grpId="0" nodeType="afterEffect">
                                  <p:stCondLst>
                                    <p:cond delay="0"/>
                                  </p:stCondLst>
                                  <p:childTnLst>
                                    <p:set>
                                      <p:cBhvr>
                                        <p:cTn id="221" dur="1" fill="hold">
                                          <p:stCondLst>
                                            <p:cond delay="0"/>
                                          </p:stCondLst>
                                        </p:cTn>
                                        <p:tgtEl>
                                          <p:spTgt spid="114"/>
                                        </p:tgtEl>
                                        <p:attrNameLst>
                                          <p:attrName>style.visibility</p:attrName>
                                        </p:attrNameLst>
                                      </p:cBhvr>
                                      <p:to>
                                        <p:strVal val="visible"/>
                                      </p:to>
                                    </p:set>
                                    <p:animEffect transition="in" filter="fade">
                                      <p:cBhvr>
                                        <p:cTn id="222" dur="500"/>
                                        <p:tgtEl>
                                          <p:spTgt spid="114"/>
                                        </p:tgtEl>
                                      </p:cBhvr>
                                    </p:animEffect>
                                  </p:childTnLst>
                                </p:cTn>
                              </p:par>
                              <p:par>
                                <p:cTn id="223" presetID="10" presetClass="entr" presetSubtype="0" fill="hold" grpId="0" nodeType="withEffect">
                                  <p:stCondLst>
                                    <p:cond delay="0"/>
                                  </p:stCondLst>
                                  <p:childTnLst>
                                    <p:set>
                                      <p:cBhvr>
                                        <p:cTn id="224" dur="1" fill="hold">
                                          <p:stCondLst>
                                            <p:cond delay="0"/>
                                          </p:stCondLst>
                                        </p:cTn>
                                        <p:tgtEl>
                                          <p:spTgt spid="113"/>
                                        </p:tgtEl>
                                        <p:attrNameLst>
                                          <p:attrName>style.visibility</p:attrName>
                                        </p:attrNameLst>
                                      </p:cBhvr>
                                      <p:to>
                                        <p:strVal val="visible"/>
                                      </p:to>
                                    </p:set>
                                    <p:animEffect transition="in" filter="fade">
                                      <p:cBhvr>
                                        <p:cTn id="225" dur="500"/>
                                        <p:tgtEl>
                                          <p:spTgt spid="113"/>
                                        </p:tgtEl>
                                      </p:cBhvr>
                                    </p:animEffect>
                                  </p:childTnLst>
                                </p:cTn>
                              </p:par>
                            </p:childTnLst>
                          </p:cTn>
                        </p:par>
                      </p:childTnLst>
                    </p:cTn>
                  </p:par>
                  <p:par>
                    <p:cTn id="226" fill="hold">
                      <p:stCondLst>
                        <p:cond delay="indefinite"/>
                      </p:stCondLst>
                      <p:childTnLst>
                        <p:par>
                          <p:cTn id="227" fill="hold">
                            <p:stCondLst>
                              <p:cond delay="0"/>
                            </p:stCondLst>
                            <p:childTnLst>
                              <p:par>
                                <p:cTn id="228" presetID="22" presetClass="entr" presetSubtype="4" fill="hold" nodeType="clickEffect">
                                  <p:stCondLst>
                                    <p:cond delay="0"/>
                                  </p:stCondLst>
                                  <p:childTnLst>
                                    <p:set>
                                      <p:cBhvr>
                                        <p:cTn id="229" dur="1" fill="hold">
                                          <p:stCondLst>
                                            <p:cond delay="0"/>
                                          </p:stCondLst>
                                        </p:cTn>
                                        <p:tgtEl>
                                          <p:spTgt spid="115"/>
                                        </p:tgtEl>
                                        <p:attrNameLst>
                                          <p:attrName>style.visibility</p:attrName>
                                        </p:attrNameLst>
                                      </p:cBhvr>
                                      <p:to>
                                        <p:strVal val="visible"/>
                                      </p:to>
                                    </p:set>
                                    <p:animEffect transition="in" filter="wipe(down)">
                                      <p:cBhvr>
                                        <p:cTn id="230" dur="500"/>
                                        <p:tgtEl>
                                          <p:spTgt spid="115"/>
                                        </p:tgtEl>
                                      </p:cBhvr>
                                    </p:animEffect>
                                  </p:childTnLst>
                                </p:cTn>
                              </p:par>
                              <p:par>
                                <p:cTn id="231" presetID="22" presetClass="entr" presetSubtype="4" fill="hold" grpId="0" nodeType="withEffect">
                                  <p:stCondLst>
                                    <p:cond delay="0"/>
                                  </p:stCondLst>
                                  <p:childTnLst>
                                    <p:set>
                                      <p:cBhvr>
                                        <p:cTn id="232" dur="1" fill="hold">
                                          <p:stCondLst>
                                            <p:cond delay="0"/>
                                          </p:stCondLst>
                                        </p:cTn>
                                        <p:tgtEl>
                                          <p:spTgt spid="119"/>
                                        </p:tgtEl>
                                        <p:attrNameLst>
                                          <p:attrName>style.visibility</p:attrName>
                                        </p:attrNameLst>
                                      </p:cBhvr>
                                      <p:to>
                                        <p:strVal val="visible"/>
                                      </p:to>
                                    </p:set>
                                    <p:animEffect transition="in" filter="wipe(down)">
                                      <p:cBhvr>
                                        <p:cTn id="233" dur="500"/>
                                        <p:tgtEl>
                                          <p:spTgt spid="119"/>
                                        </p:tgtEl>
                                      </p:cBhvr>
                                    </p:animEffect>
                                  </p:childTnLst>
                                </p:cTn>
                              </p:par>
                            </p:childTnLst>
                          </p:cTn>
                        </p:par>
                        <p:par>
                          <p:cTn id="234" fill="hold">
                            <p:stCondLst>
                              <p:cond delay="500"/>
                            </p:stCondLst>
                            <p:childTnLst>
                              <p:par>
                                <p:cTn id="235" presetID="10" presetClass="entr" presetSubtype="0" fill="hold" grpId="0" nodeType="afterEffect">
                                  <p:stCondLst>
                                    <p:cond delay="0"/>
                                  </p:stCondLst>
                                  <p:childTnLst>
                                    <p:set>
                                      <p:cBhvr>
                                        <p:cTn id="236" dur="1" fill="hold">
                                          <p:stCondLst>
                                            <p:cond delay="0"/>
                                          </p:stCondLst>
                                        </p:cTn>
                                        <p:tgtEl>
                                          <p:spTgt spid="121"/>
                                        </p:tgtEl>
                                        <p:attrNameLst>
                                          <p:attrName>style.visibility</p:attrName>
                                        </p:attrNameLst>
                                      </p:cBhvr>
                                      <p:to>
                                        <p:strVal val="visible"/>
                                      </p:to>
                                    </p:set>
                                    <p:animEffect transition="in" filter="fade">
                                      <p:cBhvr>
                                        <p:cTn id="237" dur="500"/>
                                        <p:tgtEl>
                                          <p:spTgt spid="121"/>
                                        </p:tgtEl>
                                      </p:cBhvr>
                                    </p:animEffect>
                                  </p:childTnLst>
                                </p:cTn>
                              </p:par>
                              <p:par>
                                <p:cTn id="238" presetID="10" presetClass="entr" presetSubtype="0" fill="hold" grpId="0" nodeType="withEffect">
                                  <p:stCondLst>
                                    <p:cond delay="0"/>
                                  </p:stCondLst>
                                  <p:childTnLst>
                                    <p:set>
                                      <p:cBhvr>
                                        <p:cTn id="239" dur="1" fill="hold">
                                          <p:stCondLst>
                                            <p:cond delay="0"/>
                                          </p:stCondLst>
                                        </p:cTn>
                                        <p:tgtEl>
                                          <p:spTgt spid="120"/>
                                        </p:tgtEl>
                                        <p:attrNameLst>
                                          <p:attrName>style.visibility</p:attrName>
                                        </p:attrNameLst>
                                      </p:cBhvr>
                                      <p:to>
                                        <p:strVal val="visible"/>
                                      </p:to>
                                    </p:set>
                                    <p:animEffect transition="in" filter="fade">
                                      <p:cBhvr>
                                        <p:cTn id="240" dur="500"/>
                                        <p:tgtEl>
                                          <p:spTgt spid="120"/>
                                        </p:tgtEl>
                                      </p:cBhvr>
                                    </p:animEffect>
                                  </p:childTnLst>
                                </p:cTn>
                              </p:par>
                            </p:childTnLst>
                          </p:cTn>
                        </p:par>
                      </p:childTnLst>
                    </p:cTn>
                  </p:par>
                  <p:par>
                    <p:cTn id="241" fill="hold">
                      <p:stCondLst>
                        <p:cond delay="indefinite"/>
                      </p:stCondLst>
                      <p:childTnLst>
                        <p:par>
                          <p:cTn id="242" fill="hold">
                            <p:stCondLst>
                              <p:cond delay="0"/>
                            </p:stCondLst>
                            <p:childTnLst>
                              <p:par>
                                <p:cTn id="243" presetID="22" presetClass="entr" presetSubtype="4" fill="hold" nodeType="clickEffect">
                                  <p:stCondLst>
                                    <p:cond delay="0"/>
                                  </p:stCondLst>
                                  <p:childTnLst>
                                    <p:set>
                                      <p:cBhvr>
                                        <p:cTn id="244" dur="1" fill="hold">
                                          <p:stCondLst>
                                            <p:cond delay="0"/>
                                          </p:stCondLst>
                                        </p:cTn>
                                        <p:tgtEl>
                                          <p:spTgt spid="122"/>
                                        </p:tgtEl>
                                        <p:attrNameLst>
                                          <p:attrName>style.visibility</p:attrName>
                                        </p:attrNameLst>
                                      </p:cBhvr>
                                      <p:to>
                                        <p:strVal val="visible"/>
                                      </p:to>
                                    </p:set>
                                    <p:animEffect transition="in" filter="wipe(down)">
                                      <p:cBhvr>
                                        <p:cTn id="245" dur="500"/>
                                        <p:tgtEl>
                                          <p:spTgt spid="122"/>
                                        </p:tgtEl>
                                      </p:cBhvr>
                                    </p:animEffect>
                                  </p:childTnLst>
                                </p:cTn>
                              </p:par>
                              <p:par>
                                <p:cTn id="246" presetID="22" presetClass="entr" presetSubtype="4" fill="hold" grpId="0" nodeType="withEffect">
                                  <p:stCondLst>
                                    <p:cond delay="0"/>
                                  </p:stCondLst>
                                  <p:childTnLst>
                                    <p:set>
                                      <p:cBhvr>
                                        <p:cTn id="247" dur="1" fill="hold">
                                          <p:stCondLst>
                                            <p:cond delay="0"/>
                                          </p:stCondLst>
                                        </p:cTn>
                                        <p:tgtEl>
                                          <p:spTgt spid="126"/>
                                        </p:tgtEl>
                                        <p:attrNameLst>
                                          <p:attrName>style.visibility</p:attrName>
                                        </p:attrNameLst>
                                      </p:cBhvr>
                                      <p:to>
                                        <p:strVal val="visible"/>
                                      </p:to>
                                    </p:set>
                                    <p:animEffect transition="in" filter="wipe(down)">
                                      <p:cBhvr>
                                        <p:cTn id="248" dur="500"/>
                                        <p:tgtEl>
                                          <p:spTgt spid="126"/>
                                        </p:tgtEl>
                                      </p:cBhvr>
                                    </p:animEffect>
                                  </p:childTnLst>
                                </p:cTn>
                              </p:par>
                            </p:childTnLst>
                          </p:cTn>
                        </p:par>
                        <p:par>
                          <p:cTn id="249" fill="hold">
                            <p:stCondLst>
                              <p:cond delay="500"/>
                            </p:stCondLst>
                            <p:childTnLst>
                              <p:par>
                                <p:cTn id="250" presetID="10" presetClass="entr" presetSubtype="0" fill="hold" grpId="0" nodeType="afterEffect">
                                  <p:stCondLst>
                                    <p:cond delay="0"/>
                                  </p:stCondLst>
                                  <p:childTnLst>
                                    <p:set>
                                      <p:cBhvr>
                                        <p:cTn id="251" dur="1" fill="hold">
                                          <p:stCondLst>
                                            <p:cond delay="0"/>
                                          </p:stCondLst>
                                        </p:cTn>
                                        <p:tgtEl>
                                          <p:spTgt spid="128"/>
                                        </p:tgtEl>
                                        <p:attrNameLst>
                                          <p:attrName>style.visibility</p:attrName>
                                        </p:attrNameLst>
                                      </p:cBhvr>
                                      <p:to>
                                        <p:strVal val="visible"/>
                                      </p:to>
                                    </p:set>
                                    <p:animEffect transition="in" filter="fade">
                                      <p:cBhvr>
                                        <p:cTn id="252" dur="500"/>
                                        <p:tgtEl>
                                          <p:spTgt spid="128"/>
                                        </p:tgtEl>
                                      </p:cBhvr>
                                    </p:animEffect>
                                  </p:childTnLst>
                                </p:cTn>
                              </p:par>
                              <p:par>
                                <p:cTn id="253" presetID="10"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500"/>
                                        <p:tgtEl>
                                          <p:spTgt spid="127"/>
                                        </p:tgtEl>
                                      </p:cBhvr>
                                    </p:animEffect>
                                  </p:childTnLst>
                                </p:cTn>
                              </p:par>
                            </p:childTnLst>
                          </p:cTn>
                        </p:par>
                      </p:childTnLst>
                    </p:cTn>
                  </p:par>
                  <p:par>
                    <p:cTn id="256" fill="hold">
                      <p:stCondLst>
                        <p:cond delay="indefinite"/>
                      </p:stCondLst>
                      <p:childTnLst>
                        <p:par>
                          <p:cTn id="257" fill="hold">
                            <p:stCondLst>
                              <p:cond delay="0"/>
                            </p:stCondLst>
                            <p:childTnLst>
                              <p:par>
                                <p:cTn id="258" presetID="22" presetClass="entr" presetSubtype="4" fill="hold" nodeType="clickEffect">
                                  <p:stCondLst>
                                    <p:cond delay="0"/>
                                  </p:stCondLst>
                                  <p:childTnLst>
                                    <p:set>
                                      <p:cBhvr>
                                        <p:cTn id="259" dur="1" fill="hold">
                                          <p:stCondLst>
                                            <p:cond delay="0"/>
                                          </p:stCondLst>
                                        </p:cTn>
                                        <p:tgtEl>
                                          <p:spTgt spid="135"/>
                                        </p:tgtEl>
                                        <p:attrNameLst>
                                          <p:attrName>style.visibility</p:attrName>
                                        </p:attrNameLst>
                                      </p:cBhvr>
                                      <p:to>
                                        <p:strVal val="visible"/>
                                      </p:to>
                                    </p:set>
                                    <p:animEffect transition="in" filter="wipe(down)">
                                      <p:cBhvr>
                                        <p:cTn id="260" dur="500"/>
                                        <p:tgtEl>
                                          <p:spTgt spid="135"/>
                                        </p:tgtEl>
                                      </p:cBhvr>
                                    </p:animEffect>
                                  </p:childTnLst>
                                </p:cTn>
                              </p:par>
                              <p:par>
                                <p:cTn id="261" presetID="22" presetClass="entr" presetSubtype="4" fill="hold" grpId="0" nodeType="with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wipe(down)">
                                      <p:cBhvr>
                                        <p:cTn id="263" dur="500"/>
                                        <p:tgtEl>
                                          <p:spTgt spid="139"/>
                                        </p:tgtEl>
                                      </p:cBhvr>
                                    </p:animEffect>
                                  </p:childTnLst>
                                </p:cTn>
                              </p:par>
                            </p:childTnLst>
                          </p:cTn>
                        </p:par>
                        <p:par>
                          <p:cTn id="264" fill="hold">
                            <p:stCondLst>
                              <p:cond delay="500"/>
                            </p:stCondLst>
                            <p:childTnLst>
                              <p:par>
                                <p:cTn id="265" presetID="10" presetClass="entr" presetSubtype="0" fill="hold" grpId="0" nodeType="afterEffect">
                                  <p:stCondLst>
                                    <p:cond delay="0"/>
                                  </p:stCondLst>
                                  <p:childTnLst>
                                    <p:set>
                                      <p:cBhvr>
                                        <p:cTn id="266" dur="1" fill="hold">
                                          <p:stCondLst>
                                            <p:cond delay="0"/>
                                          </p:stCondLst>
                                        </p:cTn>
                                        <p:tgtEl>
                                          <p:spTgt spid="141"/>
                                        </p:tgtEl>
                                        <p:attrNameLst>
                                          <p:attrName>style.visibility</p:attrName>
                                        </p:attrNameLst>
                                      </p:cBhvr>
                                      <p:to>
                                        <p:strVal val="visible"/>
                                      </p:to>
                                    </p:set>
                                    <p:animEffect transition="in" filter="fade">
                                      <p:cBhvr>
                                        <p:cTn id="267" dur="500"/>
                                        <p:tgtEl>
                                          <p:spTgt spid="141"/>
                                        </p:tgtEl>
                                      </p:cBhvr>
                                    </p:animEffect>
                                  </p:childTnLst>
                                </p:cTn>
                              </p:par>
                              <p:par>
                                <p:cTn id="268" presetID="10" presetClass="entr" presetSubtype="0" fill="hold" grpId="0" nodeType="withEffect">
                                  <p:stCondLst>
                                    <p:cond delay="0"/>
                                  </p:stCondLst>
                                  <p:childTnLst>
                                    <p:set>
                                      <p:cBhvr>
                                        <p:cTn id="269" dur="1" fill="hold">
                                          <p:stCondLst>
                                            <p:cond delay="0"/>
                                          </p:stCondLst>
                                        </p:cTn>
                                        <p:tgtEl>
                                          <p:spTgt spid="140"/>
                                        </p:tgtEl>
                                        <p:attrNameLst>
                                          <p:attrName>style.visibility</p:attrName>
                                        </p:attrNameLst>
                                      </p:cBhvr>
                                      <p:to>
                                        <p:strVal val="visible"/>
                                      </p:to>
                                    </p:set>
                                    <p:animEffect transition="in" filter="fade">
                                      <p:cBhvr>
                                        <p:cTn id="270" dur="500"/>
                                        <p:tgtEl>
                                          <p:spTgt spid="140"/>
                                        </p:tgtEl>
                                      </p:cBhvr>
                                    </p:animEffect>
                                  </p:childTnLst>
                                </p:cTn>
                              </p:par>
                            </p:childTnLst>
                          </p:cTn>
                        </p:par>
                      </p:childTnLst>
                    </p:cTn>
                  </p:par>
                  <p:par>
                    <p:cTn id="271" fill="hold">
                      <p:stCondLst>
                        <p:cond delay="indefinite"/>
                      </p:stCondLst>
                      <p:childTnLst>
                        <p:par>
                          <p:cTn id="272" fill="hold">
                            <p:stCondLst>
                              <p:cond delay="0"/>
                            </p:stCondLst>
                            <p:childTnLst>
                              <p:par>
                                <p:cTn id="273" presetID="22" presetClass="entr" presetSubtype="4" fill="hold" grpId="0" nodeType="clickEffect">
                                  <p:stCondLst>
                                    <p:cond delay="0"/>
                                  </p:stCondLst>
                                  <p:childTnLst>
                                    <p:set>
                                      <p:cBhvr>
                                        <p:cTn id="274" dur="1" fill="hold">
                                          <p:stCondLst>
                                            <p:cond delay="0"/>
                                          </p:stCondLst>
                                        </p:cTn>
                                        <p:tgtEl>
                                          <p:spTgt spid="152"/>
                                        </p:tgtEl>
                                        <p:attrNameLst>
                                          <p:attrName>style.visibility</p:attrName>
                                        </p:attrNameLst>
                                      </p:cBhvr>
                                      <p:to>
                                        <p:strVal val="visible"/>
                                      </p:to>
                                    </p:set>
                                    <p:animEffect transition="in" filter="wipe(down)">
                                      <p:cBhvr>
                                        <p:cTn id="275" dur="500"/>
                                        <p:tgtEl>
                                          <p:spTgt spid="152"/>
                                        </p:tgtEl>
                                      </p:cBhvr>
                                    </p:animEffect>
                                  </p:childTnLst>
                                </p:cTn>
                              </p:par>
                              <p:par>
                                <p:cTn id="276" presetID="10" presetClass="entr" presetSubtype="0" fill="hold" grpId="0" nodeType="withEffect">
                                  <p:stCondLst>
                                    <p:cond delay="0"/>
                                  </p:stCondLst>
                                  <p:childTnLst>
                                    <p:set>
                                      <p:cBhvr>
                                        <p:cTn id="277" dur="1" fill="hold">
                                          <p:stCondLst>
                                            <p:cond delay="0"/>
                                          </p:stCondLst>
                                        </p:cTn>
                                        <p:tgtEl>
                                          <p:spTgt spid="154"/>
                                        </p:tgtEl>
                                        <p:attrNameLst>
                                          <p:attrName>style.visibility</p:attrName>
                                        </p:attrNameLst>
                                      </p:cBhvr>
                                      <p:to>
                                        <p:strVal val="visible"/>
                                      </p:to>
                                    </p:set>
                                    <p:animEffect transition="in" filter="fade">
                                      <p:cBhvr>
                                        <p:cTn id="278" dur="500"/>
                                        <p:tgtEl>
                                          <p:spTgt spid="154"/>
                                        </p:tgtEl>
                                      </p:cBhvr>
                                    </p:animEffect>
                                  </p:childTnLst>
                                </p:cTn>
                              </p:par>
                            </p:childTnLst>
                          </p:cTn>
                        </p:par>
                      </p:childTnLst>
                    </p:cTn>
                  </p:par>
                  <p:par>
                    <p:cTn id="279" fill="hold">
                      <p:stCondLst>
                        <p:cond delay="indefinite"/>
                      </p:stCondLst>
                      <p:childTnLst>
                        <p:par>
                          <p:cTn id="280" fill="hold">
                            <p:stCondLst>
                              <p:cond delay="0"/>
                            </p:stCondLst>
                            <p:childTnLst>
                              <p:par>
                                <p:cTn id="281" presetID="22" presetClass="entr" presetSubtype="4" fill="hold" grpId="0" nodeType="clickEffect">
                                  <p:stCondLst>
                                    <p:cond delay="0"/>
                                  </p:stCondLst>
                                  <p:childTnLst>
                                    <p:set>
                                      <p:cBhvr>
                                        <p:cTn id="282" dur="1" fill="hold">
                                          <p:stCondLst>
                                            <p:cond delay="0"/>
                                          </p:stCondLst>
                                        </p:cTn>
                                        <p:tgtEl>
                                          <p:spTgt spid="150"/>
                                        </p:tgtEl>
                                        <p:attrNameLst>
                                          <p:attrName>style.visibility</p:attrName>
                                        </p:attrNameLst>
                                      </p:cBhvr>
                                      <p:to>
                                        <p:strVal val="visible"/>
                                      </p:to>
                                    </p:set>
                                    <p:animEffect transition="in" filter="wipe(down)">
                                      <p:cBhvr>
                                        <p:cTn id="283" dur="500"/>
                                        <p:tgtEl>
                                          <p:spTgt spid="150"/>
                                        </p:tgtEl>
                                      </p:cBhvr>
                                    </p:animEffect>
                                  </p:childTnLst>
                                </p:cTn>
                              </p:par>
                              <p:par>
                                <p:cTn id="284" presetID="10" presetClass="entr" presetSubtype="0" fill="hold" grpId="0" nodeType="withEffect">
                                  <p:stCondLst>
                                    <p:cond delay="0"/>
                                  </p:stCondLst>
                                  <p:childTnLst>
                                    <p:set>
                                      <p:cBhvr>
                                        <p:cTn id="285" dur="1" fill="hold">
                                          <p:stCondLst>
                                            <p:cond delay="0"/>
                                          </p:stCondLst>
                                        </p:cTn>
                                        <p:tgtEl>
                                          <p:spTgt spid="151"/>
                                        </p:tgtEl>
                                        <p:attrNameLst>
                                          <p:attrName>style.visibility</p:attrName>
                                        </p:attrNameLst>
                                      </p:cBhvr>
                                      <p:to>
                                        <p:strVal val="visible"/>
                                      </p:to>
                                    </p:set>
                                    <p:animEffect transition="in" filter="fade">
                                      <p:cBhvr>
                                        <p:cTn id="286" dur="5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6" grpId="0" animBg="1"/>
      <p:bldP spid="6" grpId="1" animBg="1"/>
      <p:bldP spid="7" grpId="0" animBg="1"/>
      <p:bldP spid="7" grpId="1" animBg="1"/>
      <p:bldP spid="8" grpId="0" animBg="1"/>
      <p:bldP spid="8" grpId="1" animBg="1"/>
      <p:bldP spid="11" grpId="0" animBg="1"/>
      <p:bldP spid="12" grpId="0" animBg="1"/>
      <p:bldP spid="16" grpId="0" animBg="1"/>
      <p:bldP spid="16" grpId="1" animBg="1"/>
      <p:bldP spid="2" grpId="0" animBg="1"/>
      <p:bldP spid="47" grpId="0" animBg="1"/>
      <p:bldP spid="49" grpId="0"/>
      <p:bldP spid="50" grpId="0"/>
      <p:bldP spid="55" grpId="0" animBg="1"/>
      <p:bldP spid="56" grpId="0"/>
      <p:bldP spid="57" grpId="0"/>
      <p:bldP spid="62" grpId="0" animBg="1"/>
      <p:bldP spid="63" grpId="0"/>
      <p:bldP spid="64" grpId="0"/>
      <p:bldP spid="69" grpId="0" animBg="1"/>
      <p:bldP spid="70" grpId="0"/>
      <p:bldP spid="71" grpId="0"/>
      <p:bldP spid="76" grpId="0" animBg="1"/>
      <p:bldP spid="77" grpId="0"/>
      <p:bldP spid="78" grpId="0"/>
      <p:bldP spid="83" grpId="0" animBg="1"/>
      <p:bldP spid="84" grpId="0"/>
      <p:bldP spid="85" grpId="0"/>
      <p:bldP spid="91" grpId="0" animBg="1"/>
      <p:bldP spid="92" grpId="0"/>
      <p:bldP spid="93" grpId="0"/>
      <p:bldP spid="98" grpId="0" animBg="1"/>
      <p:bldP spid="99" grpId="0"/>
      <p:bldP spid="100" grpId="0"/>
      <p:bldP spid="105" grpId="0" animBg="1"/>
      <p:bldP spid="106" grpId="0"/>
      <p:bldP spid="107" grpId="0"/>
      <p:bldP spid="112" grpId="0" animBg="1"/>
      <p:bldP spid="113" grpId="0"/>
      <p:bldP spid="114" grpId="0"/>
      <p:bldP spid="119" grpId="0" animBg="1"/>
      <p:bldP spid="120" grpId="0"/>
      <p:bldP spid="121" grpId="0"/>
      <p:bldP spid="126" grpId="0" animBg="1"/>
      <p:bldP spid="127" grpId="0"/>
      <p:bldP spid="128" grpId="0"/>
      <p:bldP spid="139" grpId="0" animBg="1"/>
      <p:bldP spid="140" grpId="0"/>
      <p:bldP spid="141" grpId="0"/>
      <p:bldP spid="150" grpId="0" animBg="1"/>
      <p:bldP spid="151" grpId="0"/>
      <p:bldP spid="152" grpId="0" animBg="1"/>
      <p:bldP spid="154" grpId="0"/>
      <p:bldP spid="155" grpId="0" animBg="1"/>
      <p:bldP spid="157" grpId="0" animBg="1"/>
      <p:bldP spid="158" grpId="0"/>
      <p:bldP spid="15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A1A6F78-C919-46F0-9B0A-2ED3888615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Graphic 13">
            <a:extLst>
              <a:ext uri="{FF2B5EF4-FFF2-40B4-BE49-F238E27FC236}">
                <a16:creationId xmlns:a16="http://schemas.microsoft.com/office/drawing/2014/main" id="{49882614-11C4-4368-9534-6EBAC3488C7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2684274" y="-4610867"/>
            <a:ext cx="7223503" cy="16095236"/>
          </a:xfrm>
          <a:prstGeom prst="rect">
            <a:avLst/>
          </a:prstGeom>
        </p:spPr>
      </p:pic>
      <p:sp>
        <p:nvSpPr>
          <p:cNvPr id="2" name="Title 1">
            <a:extLst>
              <a:ext uri="{FF2B5EF4-FFF2-40B4-BE49-F238E27FC236}">
                <a16:creationId xmlns:a16="http://schemas.microsoft.com/office/drawing/2014/main" id="{B3D04FE8-3B5A-C2BF-65C2-4AEE20062A3D}"/>
              </a:ext>
            </a:extLst>
          </p:cNvPr>
          <p:cNvSpPr>
            <a:spLocks noGrp="1"/>
          </p:cNvSpPr>
          <p:nvPr>
            <p:ph type="title"/>
          </p:nvPr>
        </p:nvSpPr>
        <p:spPr>
          <a:xfrm>
            <a:off x="384049" y="3789400"/>
            <a:ext cx="4833831" cy="2264392"/>
          </a:xfrm>
        </p:spPr>
        <p:txBody>
          <a:bodyPr anchor="ctr">
            <a:normAutofit/>
          </a:bodyPr>
          <a:lstStyle/>
          <a:p>
            <a:r>
              <a:rPr lang="en-US" sz="3600" dirty="0">
                <a:solidFill>
                  <a:srgbClr val="418FDE"/>
                </a:solidFill>
              </a:rPr>
              <a:t>Trackers Security</a:t>
            </a:r>
            <a:endParaRPr lang="en-US" sz="3600" dirty="0">
              <a:solidFill>
                <a:srgbClr val="418FDE"/>
              </a:solidFill>
              <a:latin typeface="Barlow" panose="00000500000000000000" pitchFamily="2" charset="0"/>
            </a:endParaRPr>
          </a:p>
        </p:txBody>
      </p:sp>
      <p:pic>
        <p:nvPicPr>
          <p:cNvPr id="10" name="Picture 9">
            <a:extLst>
              <a:ext uri="{FF2B5EF4-FFF2-40B4-BE49-F238E27FC236}">
                <a16:creationId xmlns:a16="http://schemas.microsoft.com/office/drawing/2014/main" id="{5B136EC0-0C10-A8E2-8784-68A058DBB22C}"/>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3050" y="1138972"/>
            <a:ext cx="12192000" cy="960120"/>
          </a:xfrm>
          <a:prstGeom prst="rect">
            <a:avLst/>
          </a:prstGeom>
        </p:spPr>
      </p:pic>
      <p:pic>
        <p:nvPicPr>
          <p:cNvPr id="15" name="Picture 14">
            <a:extLst>
              <a:ext uri="{FF2B5EF4-FFF2-40B4-BE49-F238E27FC236}">
                <a16:creationId xmlns:a16="http://schemas.microsoft.com/office/drawing/2014/main" id="{DA5BDA34-51C3-EAEF-879B-C03E56F97EA2}"/>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0" y="-12981"/>
            <a:ext cx="12192000" cy="1155981"/>
          </a:xfrm>
          <a:prstGeom prst="rect">
            <a:avLst/>
          </a:prstGeom>
        </p:spPr>
      </p:pic>
      <p:sp>
        <p:nvSpPr>
          <p:cNvPr id="16" name="Rectangle 15">
            <a:extLst>
              <a:ext uri="{FF2B5EF4-FFF2-40B4-BE49-F238E27FC236}">
                <a16:creationId xmlns:a16="http://schemas.microsoft.com/office/drawing/2014/main" id="{93C59B8F-AEFF-4D3A-BA0E-3C43111987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85797"/>
            <a:ext cx="118872" cy="15504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A223BB1-3C24-76A3-F77A-C7DF352458E8}"/>
              </a:ext>
            </a:extLst>
          </p:cNvPr>
          <p:cNvSpPr>
            <a:spLocks noGrp="1"/>
          </p:cNvSpPr>
          <p:nvPr>
            <p:ph idx="1"/>
          </p:nvPr>
        </p:nvSpPr>
        <p:spPr>
          <a:xfrm>
            <a:off x="5220929" y="3789399"/>
            <a:ext cx="6693704" cy="2382802"/>
          </a:xfrm>
        </p:spPr>
        <p:txBody>
          <a:bodyPr anchor="ctr">
            <a:normAutofit/>
          </a:bodyPr>
          <a:lstStyle/>
          <a:p>
            <a:r>
              <a:rPr lang="en-US" sz="1600" dirty="0">
                <a:solidFill>
                  <a:schemeClr val="bg2">
                    <a:lumMod val="50000"/>
                  </a:schemeClr>
                </a:solidFill>
                <a:latin typeface="Barlow" panose="00000500000000000000" pitchFamily="2" charset="0"/>
              </a:rPr>
              <a:t>The system has been developed with security priority in mind, we applied technological techniques and encryption in order to deliver a secured experience while using the system. </a:t>
            </a:r>
          </a:p>
          <a:p>
            <a:r>
              <a:rPr lang="en-US" sz="1600" b="0" i="0" u="none" strike="noStrike" dirty="0">
                <a:solidFill>
                  <a:schemeClr val="bg2">
                    <a:lumMod val="50000"/>
                  </a:schemeClr>
                </a:solidFill>
                <a:latin typeface="Barlow" panose="00000500000000000000" pitchFamily="2" charset="0"/>
              </a:rPr>
              <a:t>And on top of that, the system has been tested for vulnerabilities and penetration and </a:t>
            </a:r>
            <a:r>
              <a:rPr lang="en-US" sz="1600" dirty="0">
                <a:solidFill>
                  <a:schemeClr val="bg2">
                    <a:lumMod val="50000"/>
                  </a:schemeClr>
                </a:solidFill>
                <a:latin typeface="Barlow" panose="00000500000000000000" pitchFamily="2" charset="0"/>
              </a:rPr>
              <a:t>endorsed by web specialized security firms with great score</a:t>
            </a:r>
            <a:r>
              <a:rPr lang="en-US" sz="1600" b="0" i="0" u="none" strike="noStrike" dirty="0">
                <a:solidFill>
                  <a:schemeClr val="bg2">
                    <a:lumMod val="50000"/>
                  </a:schemeClr>
                </a:solidFill>
                <a:latin typeface="Barlow" panose="00000500000000000000" pitchFamily="2" charset="0"/>
              </a:rPr>
              <a:t>.</a:t>
            </a:r>
          </a:p>
        </p:txBody>
      </p:sp>
      <p:sp>
        <p:nvSpPr>
          <p:cNvPr id="18" name="Rectangle 17">
            <a:extLst>
              <a:ext uri="{FF2B5EF4-FFF2-40B4-BE49-F238E27FC236}">
                <a16:creationId xmlns:a16="http://schemas.microsoft.com/office/drawing/2014/main" id="{E042CD37-C859-44CD-853E-5A3427DDB9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73128" y="6172201"/>
            <a:ext cx="118872" cy="685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01224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A1A6F78-C919-46F0-9B0A-2ED3888615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Graphic 13">
            <a:extLst>
              <a:ext uri="{FF2B5EF4-FFF2-40B4-BE49-F238E27FC236}">
                <a16:creationId xmlns:a16="http://schemas.microsoft.com/office/drawing/2014/main" id="{49882614-11C4-4368-9534-6EBAC3488C7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2684274" y="-4610867"/>
            <a:ext cx="7223503" cy="16095236"/>
          </a:xfrm>
          <a:prstGeom prst="rect">
            <a:avLst/>
          </a:prstGeom>
        </p:spPr>
      </p:pic>
      <p:sp>
        <p:nvSpPr>
          <p:cNvPr id="2" name="Title 1">
            <a:extLst>
              <a:ext uri="{FF2B5EF4-FFF2-40B4-BE49-F238E27FC236}">
                <a16:creationId xmlns:a16="http://schemas.microsoft.com/office/drawing/2014/main" id="{B3D04FE8-3B5A-C2BF-65C2-4AEE20062A3D}"/>
              </a:ext>
            </a:extLst>
          </p:cNvPr>
          <p:cNvSpPr>
            <a:spLocks noGrp="1"/>
          </p:cNvSpPr>
          <p:nvPr>
            <p:ph type="title"/>
          </p:nvPr>
        </p:nvSpPr>
        <p:spPr>
          <a:xfrm>
            <a:off x="384048" y="3789400"/>
            <a:ext cx="4453423" cy="2264392"/>
          </a:xfrm>
        </p:spPr>
        <p:txBody>
          <a:bodyPr anchor="ctr">
            <a:normAutofit/>
          </a:bodyPr>
          <a:lstStyle/>
          <a:p>
            <a:r>
              <a:rPr lang="en-US" sz="3600" dirty="0">
                <a:solidFill>
                  <a:srgbClr val="418FDE"/>
                </a:solidFill>
                <a:latin typeface="Barlow" panose="00000500000000000000" pitchFamily="2" charset="0"/>
              </a:rPr>
              <a:t>Modern Development Technologies</a:t>
            </a:r>
          </a:p>
        </p:txBody>
      </p:sp>
      <p:pic>
        <p:nvPicPr>
          <p:cNvPr id="8" name="Picture 7">
            <a:extLst>
              <a:ext uri="{FF2B5EF4-FFF2-40B4-BE49-F238E27FC236}">
                <a16:creationId xmlns:a16="http://schemas.microsoft.com/office/drawing/2014/main" id="{1AC91DD6-E703-521C-83CE-C5C9C421A351}"/>
              </a:ext>
            </a:extLst>
          </p:cNvPr>
          <p:cNvPicPr>
            <a:picLocks noChangeAspect="1"/>
          </p:cNvPicPr>
          <p:nvPr/>
        </p:nvPicPr>
        <p:blipFill rotWithShape="1">
          <a:blip r:embed="rId4">
            <a:extLst>
              <a:ext uri="{28A0092B-C50C-407E-A947-70E740481C1C}">
                <a14:useLocalDpi xmlns:a14="http://schemas.microsoft.com/office/drawing/2010/main" val="0"/>
              </a:ext>
            </a:extLst>
          </a:blip>
          <a:srcRect l="-42"/>
          <a:stretch/>
        </p:blipFill>
        <p:spPr>
          <a:xfrm>
            <a:off x="-3049" y="1"/>
            <a:ext cx="5224569" cy="3303640"/>
          </a:xfrm>
          <a:prstGeom prst="rect">
            <a:avLst/>
          </a:prstGeom>
          <a:effectLst>
            <a:outerShdw blurRad="50800" dist="38100" dir="2700000" algn="tl" rotWithShape="0">
              <a:prstClr val="black">
                <a:alpha val="40000"/>
              </a:prstClr>
            </a:outerShdw>
          </a:effectLst>
        </p:spPr>
      </p:pic>
      <p:sp>
        <p:nvSpPr>
          <p:cNvPr id="16" name="Rectangle 15">
            <a:extLst>
              <a:ext uri="{FF2B5EF4-FFF2-40B4-BE49-F238E27FC236}">
                <a16:creationId xmlns:a16="http://schemas.microsoft.com/office/drawing/2014/main" id="{93C59B8F-AEFF-4D3A-BA0E-3C43111987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85797"/>
            <a:ext cx="118872" cy="15504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A223BB1-3C24-76A3-F77A-C7DF352458E8}"/>
              </a:ext>
            </a:extLst>
          </p:cNvPr>
          <p:cNvSpPr>
            <a:spLocks noGrp="1"/>
          </p:cNvSpPr>
          <p:nvPr>
            <p:ph idx="1"/>
          </p:nvPr>
        </p:nvSpPr>
        <p:spPr>
          <a:xfrm>
            <a:off x="5276873" y="3429000"/>
            <a:ext cx="6637759" cy="3222523"/>
          </a:xfrm>
        </p:spPr>
        <p:txBody>
          <a:bodyPr anchor="ctr">
            <a:normAutofit fontScale="92500"/>
          </a:bodyPr>
          <a:lstStyle/>
          <a:p>
            <a:r>
              <a:rPr lang="en-US" sz="1600" b="0" i="0" u="none" strike="noStrike" dirty="0">
                <a:solidFill>
                  <a:schemeClr val="bg2">
                    <a:lumMod val="50000"/>
                  </a:schemeClr>
                </a:solidFill>
                <a:latin typeface="Barlow" panose="00000500000000000000" pitchFamily="2" charset="0"/>
              </a:rPr>
              <a:t>The system has been developed using a set of the best software development technologies, such as </a:t>
            </a:r>
            <a:r>
              <a:rPr lang="en-US" sz="1600" b="1" i="0" u="none" strike="noStrike" dirty="0">
                <a:solidFill>
                  <a:schemeClr val="bg2">
                    <a:lumMod val="50000"/>
                  </a:schemeClr>
                </a:solidFill>
                <a:latin typeface="Barlow" panose="00000500000000000000" pitchFamily="2" charset="0"/>
              </a:rPr>
              <a:t>Java</a:t>
            </a:r>
            <a:r>
              <a:rPr lang="en-US" sz="1600" b="0" i="0" u="none" strike="noStrike" dirty="0">
                <a:solidFill>
                  <a:schemeClr val="bg2">
                    <a:lumMod val="50000"/>
                  </a:schemeClr>
                </a:solidFill>
                <a:latin typeface="Barlow" panose="00000500000000000000" pitchFamily="2" charset="0"/>
              </a:rPr>
              <a:t> which is well know for building advanced and robust enterprise solutions.</a:t>
            </a:r>
          </a:p>
          <a:p>
            <a:r>
              <a:rPr lang="en-US" sz="1600" dirty="0">
                <a:solidFill>
                  <a:schemeClr val="bg2">
                    <a:lumMod val="50000"/>
                  </a:schemeClr>
                </a:solidFill>
                <a:latin typeface="Barlow" panose="00000500000000000000" pitchFamily="2" charset="0"/>
              </a:rPr>
              <a:t>For modern and highly interactive and component-based user interface development we used </a:t>
            </a:r>
            <a:r>
              <a:rPr lang="en-US" sz="1600" b="1" dirty="0">
                <a:solidFill>
                  <a:schemeClr val="bg2">
                    <a:lumMod val="50000"/>
                  </a:schemeClr>
                </a:solidFill>
                <a:latin typeface="Barlow" panose="00000500000000000000" pitchFamily="2" charset="0"/>
              </a:rPr>
              <a:t>JavaScript/Vue</a:t>
            </a:r>
            <a:r>
              <a:rPr lang="en-US" sz="1600" dirty="0">
                <a:solidFill>
                  <a:schemeClr val="bg2">
                    <a:lumMod val="50000"/>
                  </a:schemeClr>
                </a:solidFill>
                <a:latin typeface="Barlow" panose="00000500000000000000" pitchFamily="2" charset="0"/>
              </a:rPr>
              <a:t> framework, which is one of the top 3 frameworks for this type of development.</a:t>
            </a:r>
          </a:p>
          <a:p>
            <a:r>
              <a:rPr lang="en-US" sz="1600" dirty="0">
                <a:solidFill>
                  <a:schemeClr val="bg2">
                    <a:lumMod val="50000"/>
                  </a:schemeClr>
                </a:solidFill>
                <a:latin typeface="Barlow" panose="00000500000000000000" pitchFamily="2" charset="0"/>
              </a:rPr>
              <a:t>For databases </a:t>
            </a:r>
            <a:r>
              <a:rPr lang="en-US" sz="1600" b="1" dirty="0">
                <a:solidFill>
                  <a:schemeClr val="bg2">
                    <a:lumMod val="50000"/>
                  </a:schemeClr>
                </a:solidFill>
                <a:latin typeface="Barlow" panose="00000500000000000000" pitchFamily="2" charset="0"/>
              </a:rPr>
              <a:t>PostgreSQL</a:t>
            </a:r>
            <a:r>
              <a:rPr lang="en-US" sz="1600" dirty="0">
                <a:solidFill>
                  <a:schemeClr val="bg2">
                    <a:lumMod val="50000"/>
                  </a:schemeClr>
                </a:solidFill>
                <a:latin typeface="Barlow" panose="00000500000000000000" pitchFamily="2" charset="0"/>
              </a:rPr>
              <a:t> is also among the top in speed and security.</a:t>
            </a:r>
          </a:p>
          <a:p>
            <a:r>
              <a:rPr lang="en-US" sz="1600" dirty="0">
                <a:solidFill>
                  <a:schemeClr val="bg2">
                    <a:lumMod val="50000"/>
                  </a:schemeClr>
                </a:solidFill>
                <a:latin typeface="Barlow" panose="00000500000000000000" pitchFamily="2" charset="0"/>
              </a:rPr>
              <a:t>The </a:t>
            </a:r>
            <a:r>
              <a:rPr lang="en-US" sz="1600" b="1" dirty="0">
                <a:solidFill>
                  <a:schemeClr val="bg2">
                    <a:lumMod val="50000"/>
                  </a:schemeClr>
                </a:solidFill>
                <a:latin typeface="Barlow" panose="00000500000000000000" pitchFamily="2" charset="0"/>
              </a:rPr>
              <a:t>Database Schema Design</a:t>
            </a:r>
            <a:r>
              <a:rPr lang="en-US" sz="1600" dirty="0">
                <a:solidFill>
                  <a:schemeClr val="bg2">
                    <a:lumMod val="50000"/>
                  </a:schemeClr>
                </a:solidFill>
                <a:latin typeface="Barlow" panose="00000500000000000000" pitchFamily="2" charset="0"/>
              </a:rPr>
              <a:t> is also a great example of team collaboration and design, which took in consideration various aspects and solutions for data control and analysis.</a:t>
            </a:r>
          </a:p>
          <a:p>
            <a:r>
              <a:rPr lang="en-US" sz="1600" dirty="0">
                <a:solidFill>
                  <a:schemeClr val="bg2">
                    <a:lumMod val="50000"/>
                  </a:schemeClr>
                </a:solidFill>
                <a:latin typeface="Barlow" panose="00000500000000000000" pitchFamily="2" charset="0"/>
              </a:rPr>
              <a:t>The platform is hosted in </a:t>
            </a:r>
            <a:r>
              <a:rPr lang="en-US" sz="1600" b="1" dirty="0">
                <a:solidFill>
                  <a:schemeClr val="bg2">
                    <a:lumMod val="50000"/>
                  </a:schemeClr>
                </a:solidFill>
                <a:latin typeface="Barlow" panose="00000500000000000000" pitchFamily="2" charset="0"/>
              </a:rPr>
              <a:t>AWS servers</a:t>
            </a:r>
            <a:r>
              <a:rPr lang="en-US" sz="1600" dirty="0">
                <a:solidFill>
                  <a:schemeClr val="bg2">
                    <a:lumMod val="50000"/>
                  </a:schemeClr>
                </a:solidFill>
                <a:latin typeface="Barlow" panose="00000500000000000000" pitchFamily="2" charset="0"/>
              </a:rPr>
              <a:t>, with the highest security levels. AWS is considered the most trusted PAS (Platform as a service) available.</a:t>
            </a:r>
          </a:p>
        </p:txBody>
      </p:sp>
      <p:sp>
        <p:nvSpPr>
          <p:cNvPr id="18" name="Rectangle 17">
            <a:extLst>
              <a:ext uri="{FF2B5EF4-FFF2-40B4-BE49-F238E27FC236}">
                <a16:creationId xmlns:a16="http://schemas.microsoft.com/office/drawing/2014/main" id="{E042CD37-C859-44CD-853E-5A3427DDB9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73128" y="6172201"/>
            <a:ext cx="118872" cy="685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6DF44DE7-9577-5534-43F5-BCE5C7A630D9}"/>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5221520" y="0"/>
            <a:ext cx="6967431" cy="330364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8969479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1588D5B-F2D4-4C44-AC63-E3888571CA7F}"/>
              </a:ext>
            </a:extLst>
          </p:cNvPr>
          <p:cNvSpPr>
            <a:spLocks noGrp="1"/>
          </p:cNvSpPr>
          <p:nvPr>
            <p:ph type="body" sz="quarter" idx="10"/>
          </p:nvPr>
        </p:nvSpPr>
        <p:spPr>
          <a:xfrm>
            <a:off x="1724025" y="2789841"/>
            <a:ext cx="8743950" cy="1278317"/>
          </a:xfrm>
        </p:spPr>
        <p:txBody>
          <a:bodyPr>
            <a:normAutofit/>
          </a:bodyPr>
          <a:lstStyle/>
          <a:p>
            <a:pPr marL="0" indent="0">
              <a:buNone/>
            </a:pPr>
            <a:r>
              <a:rPr lang="en-US" sz="4000" dirty="0"/>
              <a:t>Questions</a:t>
            </a:r>
            <a:endParaRPr lang="en-US" dirty="0"/>
          </a:p>
        </p:txBody>
      </p:sp>
    </p:spTree>
    <p:extLst>
      <p:ext uri="{BB962C8B-B14F-4D97-AF65-F5344CB8AC3E}">
        <p14:creationId xmlns:p14="http://schemas.microsoft.com/office/powerpoint/2010/main" val="19078747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DFF6C19-BBAC-1C59-5BD3-79F07887C72D}"/>
              </a:ext>
            </a:extLst>
          </p:cNvPr>
          <p:cNvSpPr/>
          <p:nvPr/>
        </p:nvSpPr>
        <p:spPr>
          <a:xfrm>
            <a:off x="0" y="3760839"/>
            <a:ext cx="12191979" cy="3097161"/>
          </a:xfrm>
          <a:prstGeom prst="rect">
            <a:avLst/>
          </a:prstGeom>
          <a:solidFill>
            <a:srgbClr val="418FDE"/>
          </a:solidFill>
          <a:ln>
            <a:solidFill>
              <a:srgbClr val="418F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descr="Graphical user interface, application, website&#10;&#10;Description automatically generated">
            <a:extLst>
              <a:ext uri="{FF2B5EF4-FFF2-40B4-BE49-F238E27FC236}">
                <a16:creationId xmlns:a16="http://schemas.microsoft.com/office/drawing/2014/main" id="{8B6CA767-64A2-D621-B274-746B1DD4340E}"/>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2095" y="855895"/>
            <a:ext cx="7831394" cy="2905762"/>
          </a:xfrm>
          <a:prstGeom prst="rect">
            <a:avLst/>
          </a:prstGeom>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237A25DA-282A-49F6-BE77-616754E38140}"/>
              </a:ext>
            </a:extLst>
          </p:cNvPr>
          <p:cNvSpPr>
            <a:spLocks noGrp="1"/>
          </p:cNvSpPr>
          <p:nvPr>
            <p:ph type="ctrTitle"/>
          </p:nvPr>
        </p:nvSpPr>
        <p:spPr>
          <a:xfrm>
            <a:off x="650449" y="4254047"/>
            <a:ext cx="10901471" cy="844505"/>
          </a:xfrm>
          <a:noFill/>
        </p:spPr>
        <p:txBody>
          <a:bodyPr>
            <a:normAutofit/>
          </a:bodyPr>
          <a:lstStyle/>
          <a:p>
            <a:pPr algn="l"/>
            <a:r>
              <a:rPr lang="en-US" sz="4100" b="1" dirty="0">
                <a:solidFill>
                  <a:schemeClr val="bg1"/>
                </a:solidFill>
                <a:latin typeface="Cairo" panose="00000500000000000000" pitchFamily="2" charset="-78"/>
                <a:cs typeface="Cairo" panose="00000500000000000000" pitchFamily="2" charset="-78"/>
              </a:rPr>
              <a:t>UNOCHA Sub-Agreements/AMRF Trackers</a:t>
            </a:r>
          </a:p>
        </p:txBody>
      </p:sp>
      <p:sp>
        <p:nvSpPr>
          <p:cNvPr id="3" name="Subtitle 2">
            <a:extLst>
              <a:ext uri="{FF2B5EF4-FFF2-40B4-BE49-F238E27FC236}">
                <a16:creationId xmlns:a16="http://schemas.microsoft.com/office/drawing/2014/main" id="{85E88558-004E-4BA7-DA03-11B3C8F9ABE0}"/>
              </a:ext>
            </a:extLst>
          </p:cNvPr>
          <p:cNvSpPr>
            <a:spLocks noGrp="1"/>
          </p:cNvSpPr>
          <p:nvPr>
            <p:ph type="subTitle" idx="1"/>
          </p:nvPr>
        </p:nvSpPr>
        <p:spPr>
          <a:xfrm>
            <a:off x="650449" y="5294519"/>
            <a:ext cx="10901471" cy="781818"/>
          </a:xfrm>
          <a:noFill/>
        </p:spPr>
        <p:txBody>
          <a:bodyPr>
            <a:noAutofit/>
          </a:bodyPr>
          <a:lstStyle/>
          <a:p>
            <a:pPr algn="l"/>
            <a:r>
              <a:rPr lang="en-US" sz="2000" b="1" dirty="0">
                <a:solidFill>
                  <a:schemeClr val="bg1"/>
                </a:solidFill>
                <a:latin typeface="Cairo" panose="00000500000000000000" pitchFamily="2" charset="-78"/>
                <a:cs typeface="Cairo" panose="00000500000000000000" pitchFamily="2" charset="-78"/>
              </a:rPr>
              <a:t>Technical Overview</a:t>
            </a:r>
          </a:p>
          <a:p>
            <a:pPr algn="l"/>
            <a:r>
              <a:rPr lang="en-US" sz="2000" dirty="0">
                <a:solidFill>
                  <a:schemeClr val="bg1"/>
                </a:solidFill>
                <a:latin typeface="Cairo" panose="00000500000000000000" pitchFamily="2" charset="-78"/>
                <a:cs typeface="Cairo" panose="00000500000000000000" pitchFamily="2" charset="-78"/>
              </a:rPr>
              <a:t>https://trackers.ochayemen.org</a:t>
            </a:r>
          </a:p>
        </p:txBody>
      </p:sp>
      <p:pic>
        <p:nvPicPr>
          <p:cNvPr id="9" name="Picture 8" descr="Graphical user interface, application, website&#10;&#10;Description automatically generated">
            <a:extLst>
              <a:ext uri="{FF2B5EF4-FFF2-40B4-BE49-F238E27FC236}">
                <a16:creationId xmlns:a16="http://schemas.microsoft.com/office/drawing/2014/main" id="{32332639-F315-D230-B6BF-848446452F4E}"/>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951917" y="0"/>
            <a:ext cx="9252157" cy="3760838"/>
          </a:xfrm>
          <a:prstGeom prst="rect">
            <a:avLst/>
          </a:prstGeom>
          <a:effectLst>
            <a:outerShdw blurRad="50800" dist="38100" dir="2700000" algn="tl" rotWithShape="0">
              <a:prstClr val="black">
                <a:alpha val="40000"/>
              </a:prstClr>
            </a:outerShdw>
          </a:effectLst>
        </p:spPr>
      </p:pic>
      <p:pic>
        <p:nvPicPr>
          <p:cNvPr id="18" name="Picture 17">
            <a:extLst>
              <a:ext uri="{FF2B5EF4-FFF2-40B4-BE49-F238E27FC236}">
                <a16:creationId xmlns:a16="http://schemas.microsoft.com/office/drawing/2014/main" id="{524B552A-729D-62EF-AD2D-A868E71C6DD7}"/>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2095" y="0"/>
            <a:ext cx="10827582" cy="199087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165098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2000"/>
                                  </p:stCondLst>
                                  <p:iterate type="lt">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4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A1A6F78-C919-46F0-9B0A-2ED3888615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Graphic 13">
            <a:extLst>
              <a:ext uri="{FF2B5EF4-FFF2-40B4-BE49-F238E27FC236}">
                <a16:creationId xmlns:a16="http://schemas.microsoft.com/office/drawing/2014/main" id="{49882614-11C4-4368-9534-6EBAC3488C7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2684274" y="-4610867"/>
            <a:ext cx="7223503" cy="16095236"/>
          </a:xfrm>
          <a:prstGeom prst="rect">
            <a:avLst/>
          </a:prstGeom>
        </p:spPr>
      </p:pic>
      <p:sp>
        <p:nvSpPr>
          <p:cNvPr id="2" name="Title 1">
            <a:extLst>
              <a:ext uri="{FF2B5EF4-FFF2-40B4-BE49-F238E27FC236}">
                <a16:creationId xmlns:a16="http://schemas.microsoft.com/office/drawing/2014/main" id="{B3D04FE8-3B5A-C2BF-65C2-4AEE20062A3D}"/>
              </a:ext>
            </a:extLst>
          </p:cNvPr>
          <p:cNvSpPr>
            <a:spLocks noGrp="1"/>
          </p:cNvSpPr>
          <p:nvPr>
            <p:ph type="title"/>
          </p:nvPr>
        </p:nvSpPr>
        <p:spPr>
          <a:xfrm>
            <a:off x="384048" y="3789400"/>
            <a:ext cx="5807575" cy="2264392"/>
          </a:xfrm>
        </p:spPr>
        <p:txBody>
          <a:bodyPr anchor="ctr">
            <a:normAutofit/>
          </a:bodyPr>
          <a:lstStyle/>
          <a:p>
            <a:r>
              <a:rPr lang="en-US" sz="5000" b="0" i="0" u="none" strike="noStrike" baseline="0" dirty="0">
                <a:solidFill>
                  <a:srgbClr val="418FDE"/>
                </a:solidFill>
                <a:latin typeface="Barlow" panose="00000500000000000000" pitchFamily="2" charset="0"/>
              </a:rPr>
              <a:t>Sub-Agreements Tracker</a:t>
            </a:r>
            <a:endParaRPr lang="en-US" sz="5000" dirty="0">
              <a:solidFill>
                <a:srgbClr val="418FDE"/>
              </a:solidFill>
            </a:endParaRPr>
          </a:p>
        </p:txBody>
      </p:sp>
      <p:pic>
        <p:nvPicPr>
          <p:cNvPr id="7" name="Picture 6" descr="Graphical user interface, application, website&#10;&#10;Description automatically generated">
            <a:extLst>
              <a:ext uri="{FF2B5EF4-FFF2-40B4-BE49-F238E27FC236}">
                <a16:creationId xmlns:a16="http://schemas.microsoft.com/office/drawing/2014/main" id="{8BE81965-9CB1-926E-120E-983D387681C2}"/>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20" y="-1"/>
            <a:ext cx="12191980" cy="3789399"/>
          </a:xfrm>
          <a:prstGeom prst="rect">
            <a:avLst/>
          </a:prstGeom>
          <a:effectLst>
            <a:outerShdw blurRad="50800" dist="38100" dir="2700000" algn="tl" rotWithShape="0">
              <a:prstClr val="black">
                <a:alpha val="40000"/>
              </a:prstClr>
            </a:outerShdw>
          </a:effectLst>
        </p:spPr>
      </p:pic>
      <p:sp>
        <p:nvSpPr>
          <p:cNvPr id="16" name="Rectangle 15">
            <a:extLst>
              <a:ext uri="{FF2B5EF4-FFF2-40B4-BE49-F238E27FC236}">
                <a16:creationId xmlns:a16="http://schemas.microsoft.com/office/drawing/2014/main" id="{93C59B8F-AEFF-4D3A-BA0E-3C43111987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85797"/>
            <a:ext cx="118872" cy="15504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A223BB1-3C24-76A3-F77A-C7DF352458E8}"/>
              </a:ext>
            </a:extLst>
          </p:cNvPr>
          <p:cNvSpPr>
            <a:spLocks noGrp="1"/>
          </p:cNvSpPr>
          <p:nvPr>
            <p:ph idx="1"/>
          </p:nvPr>
        </p:nvSpPr>
        <p:spPr>
          <a:xfrm>
            <a:off x="6191623" y="3995871"/>
            <a:ext cx="5723009" cy="2382802"/>
          </a:xfrm>
        </p:spPr>
        <p:txBody>
          <a:bodyPr anchor="ctr">
            <a:normAutofit/>
          </a:bodyPr>
          <a:lstStyle/>
          <a:p>
            <a:pPr marL="0" indent="0">
              <a:buNone/>
            </a:pPr>
            <a:r>
              <a:rPr lang="en-US" sz="1600" b="0" i="0" u="none" strike="noStrike" baseline="0" dirty="0">
                <a:solidFill>
                  <a:schemeClr val="bg2">
                    <a:lumMod val="50000"/>
                  </a:schemeClr>
                </a:solidFill>
                <a:latin typeface="Barlow" panose="00000500000000000000" pitchFamily="2" charset="0"/>
              </a:rPr>
              <a:t>OCHA Sub-Agreements Information Tracking System, is an interactive web solution for managing and tracking project-profiles and sub-agreements submitted by implementing humanitarian partners to the corresponding authorities and track the progress of their approval. The system allows OCHA to oversee and administrate the various parts of the system and provide the necessary communication and support when needed. The system is also equipped with reporting and data analysis tools.</a:t>
            </a:r>
          </a:p>
        </p:txBody>
      </p:sp>
      <p:sp>
        <p:nvSpPr>
          <p:cNvPr id="18" name="Rectangle 17">
            <a:extLst>
              <a:ext uri="{FF2B5EF4-FFF2-40B4-BE49-F238E27FC236}">
                <a16:creationId xmlns:a16="http://schemas.microsoft.com/office/drawing/2014/main" id="{E042CD37-C859-44CD-853E-5A3427DDB9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73128" y="6172201"/>
            <a:ext cx="118872" cy="685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851894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A1A6F78-C919-46F0-9B0A-2ED3888615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Graphic 13">
            <a:extLst>
              <a:ext uri="{FF2B5EF4-FFF2-40B4-BE49-F238E27FC236}">
                <a16:creationId xmlns:a16="http://schemas.microsoft.com/office/drawing/2014/main" id="{49882614-11C4-4368-9534-6EBAC3488C7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2684274" y="-4610867"/>
            <a:ext cx="7223503" cy="16095236"/>
          </a:xfrm>
          <a:prstGeom prst="rect">
            <a:avLst/>
          </a:prstGeom>
        </p:spPr>
      </p:pic>
      <p:sp>
        <p:nvSpPr>
          <p:cNvPr id="2" name="Title 1">
            <a:extLst>
              <a:ext uri="{FF2B5EF4-FFF2-40B4-BE49-F238E27FC236}">
                <a16:creationId xmlns:a16="http://schemas.microsoft.com/office/drawing/2014/main" id="{B3D04FE8-3B5A-C2BF-65C2-4AEE20062A3D}"/>
              </a:ext>
            </a:extLst>
          </p:cNvPr>
          <p:cNvSpPr>
            <a:spLocks noGrp="1"/>
          </p:cNvSpPr>
          <p:nvPr>
            <p:ph type="title"/>
          </p:nvPr>
        </p:nvSpPr>
        <p:spPr>
          <a:xfrm>
            <a:off x="384048" y="3789400"/>
            <a:ext cx="5807575" cy="2264392"/>
          </a:xfrm>
        </p:spPr>
        <p:txBody>
          <a:bodyPr anchor="ctr">
            <a:normAutofit/>
          </a:bodyPr>
          <a:lstStyle/>
          <a:p>
            <a:r>
              <a:rPr lang="en-US" sz="5000" dirty="0">
                <a:solidFill>
                  <a:srgbClr val="418FDE"/>
                </a:solidFill>
              </a:rPr>
              <a:t>Platform</a:t>
            </a:r>
            <a:br>
              <a:rPr lang="en-US" sz="5000" dirty="0">
                <a:solidFill>
                  <a:srgbClr val="418FDE"/>
                </a:solidFill>
              </a:rPr>
            </a:br>
            <a:r>
              <a:rPr lang="en-US" sz="5000" dirty="0">
                <a:solidFill>
                  <a:srgbClr val="418FDE"/>
                </a:solidFill>
              </a:rPr>
              <a:t>Features</a:t>
            </a:r>
          </a:p>
        </p:txBody>
      </p:sp>
      <p:sp>
        <p:nvSpPr>
          <p:cNvPr id="16" name="Rectangle 15">
            <a:extLst>
              <a:ext uri="{FF2B5EF4-FFF2-40B4-BE49-F238E27FC236}">
                <a16:creationId xmlns:a16="http://schemas.microsoft.com/office/drawing/2014/main" id="{93C59B8F-AEFF-4D3A-BA0E-3C43111987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85797"/>
            <a:ext cx="118872" cy="15504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A223BB1-3C24-76A3-F77A-C7DF352458E8}"/>
              </a:ext>
            </a:extLst>
          </p:cNvPr>
          <p:cNvSpPr>
            <a:spLocks noGrp="1"/>
          </p:cNvSpPr>
          <p:nvPr>
            <p:ph idx="1"/>
          </p:nvPr>
        </p:nvSpPr>
        <p:spPr>
          <a:xfrm>
            <a:off x="6191623" y="685797"/>
            <a:ext cx="5723009" cy="5486404"/>
          </a:xfrm>
        </p:spPr>
        <p:txBody>
          <a:bodyPr anchor="ctr">
            <a:normAutofit/>
          </a:bodyPr>
          <a:lstStyle/>
          <a:p>
            <a:r>
              <a:rPr lang="en-US" b="0" i="0" u="none" strike="noStrike" dirty="0">
                <a:solidFill>
                  <a:schemeClr val="bg2">
                    <a:lumMod val="50000"/>
                  </a:schemeClr>
                </a:solidFill>
                <a:latin typeface="Barlow" panose="00000500000000000000" pitchFamily="2" charset="0"/>
              </a:rPr>
              <a:t>Projects Profiles</a:t>
            </a:r>
          </a:p>
          <a:p>
            <a:r>
              <a:rPr lang="en-US" dirty="0">
                <a:solidFill>
                  <a:schemeClr val="bg2">
                    <a:lumMod val="50000"/>
                  </a:schemeClr>
                </a:solidFill>
                <a:latin typeface="Barlow" panose="00000500000000000000" pitchFamily="2" charset="0"/>
              </a:rPr>
              <a:t>Sub-Agreements</a:t>
            </a:r>
          </a:p>
          <a:p>
            <a:r>
              <a:rPr lang="en-US" dirty="0">
                <a:solidFill>
                  <a:schemeClr val="bg2">
                    <a:lumMod val="50000"/>
                  </a:schemeClr>
                </a:solidFill>
                <a:latin typeface="Barlow" panose="00000500000000000000" pitchFamily="2" charset="0"/>
              </a:rPr>
              <a:t>Notifications</a:t>
            </a:r>
          </a:p>
          <a:p>
            <a:r>
              <a:rPr lang="en-US" dirty="0">
                <a:solidFill>
                  <a:schemeClr val="bg2">
                    <a:lumMod val="50000"/>
                  </a:schemeClr>
                </a:solidFill>
                <a:latin typeface="Barlow" panose="00000500000000000000" pitchFamily="2" charset="0"/>
              </a:rPr>
              <a:t>Reports</a:t>
            </a:r>
          </a:p>
          <a:p>
            <a:r>
              <a:rPr lang="en-US" dirty="0">
                <a:solidFill>
                  <a:schemeClr val="bg2">
                    <a:lumMod val="50000"/>
                  </a:schemeClr>
                </a:solidFill>
                <a:latin typeface="Barlow" panose="00000500000000000000" pitchFamily="2" charset="0"/>
              </a:rPr>
              <a:t>Analytic Dashboards</a:t>
            </a:r>
          </a:p>
          <a:p>
            <a:r>
              <a:rPr lang="en-US" dirty="0">
                <a:solidFill>
                  <a:schemeClr val="bg2">
                    <a:lumMod val="50000"/>
                  </a:schemeClr>
                </a:solidFill>
                <a:latin typeface="Barlow" panose="00000500000000000000" pitchFamily="2" charset="0"/>
              </a:rPr>
              <a:t>AMRF (Access Monitoring &amp; Reporting Framework) Tracker</a:t>
            </a:r>
          </a:p>
          <a:p>
            <a:r>
              <a:rPr lang="en-US" dirty="0">
                <a:solidFill>
                  <a:schemeClr val="bg2">
                    <a:lumMod val="50000"/>
                  </a:schemeClr>
                </a:solidFill>
                <a:latin typeface="Barlow" panose="00000500000000000000" pitchFamily="2" charset="0"/>
              </a:rPr>
              <a:t>Access Control &amp; Administrative Tasks</a:t>
            </a:r>
          </a:p>
          <a:p>
            <a:pPr marL="0" indent="0">
              <a:buNone/>
            </a:pPr>
            <a:endParaRPr lang="en-US" b="0" i="0" u="none" strike="noStrike" dirty="0">
              <a:solidFill>
                <a:schemeClr val="bg2">
                  <a:lumMod val="50000"/>
                </a:schemeClr>
              </a:solidFill>
              <a:latin typeface="Barlow" panose="00000500000000000000" pitchFamily="2" charset="0"/>
            </a:endParaRPr>
          </a:p>
        </p:txBody>
      </p:sp>
      <p:sp>
        <p:nvSpPr>
          <p:cNvPr id="18" name="Rectangle 17">
            <a:extLst>
              <a:ext uri="{FF2B5EF4-FFF2-40B4-BE49-F238E27FC236}">
                <a16:creationId xmlns:a16="http://schemas.microsoft.com/office/drawing/2014/main" id="{E042CD37-C859-44CD-853E-5A3427DDB9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73128" y="6172201"/>
            <a:ext cx="118872" cy="685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852522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A1A6F78-C919-46F0-9B0A-2ED3888615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Graphic 13">
            <a:extLst>
              <a:ext uri="{FF2B5EF4-FFF2-40B4-BE49-F238E27FC236}">
                <a16:creationId xmlns:a16="http://schemas.microsoft.com/office/drawing/2014/main" id="{49882614-11C4-4368-9534-6EBAC3488C7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2684274" y="-4610867"/>
            <a:ext cx="7223503" cy="16095236"/>
          </a:xfrm>
          <a:prstGeom prst="rect">
            <a:avLst/>
          </a:prstGeom>
        </p:spPr>
      </p:pic>
      <p:sp>
        <p:nvSpPr>
          <p:cNvPr id="2" name="Title 1">
            <a:extLst>
              <a:ext uri="{FF2B5EF4-FFF2-40B4-BE49-F238E27FC236}">
                <a16:creationId xmlns:a16="http://schemas.microsoft.com/office/drawing/2014/main" id="{B3D04FE8-3B5A-C2BF-65C2-4AEE20062A3D}"/>
              </a:ext>
            </a:extLst>
          </p:cNvPr>
          <p:cNvSpPr>
            <a:spLocks noGrp="1"/>
          </p:cNvSpPr>
          <p:nvPr>
            <p:ph type="title"/>
          </p:nvPr>
        </p:nvSpPr>
        <p:spPr>
          <a:xfrm>
            <a:off x="384048" y="3789400"/>
            <a:ext cx="5807575" cy="2264392"/>
          </a:xfrm>
        </p:spPr>
        <p:txBody>
          <a:bodyPr anchor="ctr">
            <a:normAutofit/>
          </a:bodyPr>
          <a:lstStyle/>
          <a:p>
            <a:r>
              <a:rPr lang="en-US" sz="5000" dirty="0">
                <a:solidFill>
                  <a:srgbClr val="418FDE"/>
                </a:solidFill>
              </a:rPr>
              <a:t>Project Profiles</a:t>
            </a:r>
          </a:p>
        </p:txBody>
      </p:sp>
      <p:pic>
        <p:nvPicPr>
          <p:cNvPr id="8" name="Picture 7">
            <a:extLst>
              <a:ext uri="{FF2B5EF4-FFF2-40B4-BE49-F238E27FC236}">
                <a16:creationId xmlns:a16="http://schemas.microsoft.com/office/drawing/2014/main" id="{278B98BB-DB56-9053-9F50-5694B8ECA694}"/>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 y="-2"/>
            <a:ext cx="12188951" cy="3717307"/>
          </a:xfrm>
          <a:prstGeom prst="rect">
            <a:avLst/>
          </a:prstGeom>
          <a:effectLst>
            <a:outerShdw blurRad="50800" dist="38100" dir="2700000" algn="tl" rotWithShape="0">
              <a:prstClr val="black">
                <a:alpha val="40000"/>
              </a:prstClr>
            </a:outerShdw>
          </a:effectLst>
        </p:spPr>
      </p:pic>
      <p:sp>
        <p:nvSpPr>
          <p:cNvPr id="16" name="Rectangle 15">
            <a:extLst>
              <a:ext uri="{FF2B5EF4-FFF2-40B4-BE49-F238E27FC236}">
                <a16:creationId xmlns:a16="http://schemas.microsoft.com/office/drawing/2014/main" id="{93C59B8F-AEFF-4D3A-BA0E-3C43111987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85797"/>
            <a:ext cx="118872" cy="15504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A223BB1-3C24-76A3-F77A-C7DF352458E8}"/>
              </a:ext>
            </a:extLst>
          </p:cNvPr>
          <p:cNvSpPr>
            <a:spLocks noGrp="1"/>
          </p:cNvSpPr>
          <p:nvPr>
            <p:ph idx="1"/>
          </p:nvPr>
        </p:nvSpPr>
        <p:spPr>
          <a:xfrm>
            <a:off x="6191623" y="4040542"/>
            <a:ext cx="5723009" cy="2264392"/>
          </a:xfrm>
        </p:spPr>
        <p:txBody>
          <a:bodyPr anchor="ctr">
            <a:normAutofit/>
          </a:bodyPr>
          <a:lstStyle/>
          <a:p>
            <a:r>
              <a:rPr lang="en-US" sz="1600" b="0" i="0" u="none" strike="noStrike" dirty="0">
                <a:solidFill>
                  <a:schemeClr val="bg2">
                    <a:lumMod val="50000"/>
                  </a:schemeClr>
                </a:solidFill>
                <a:latin typeface="Barlow" panose="00000500000000000000" pitchFamily="2" charset="0"/>
              </a:rPr>
              <a:t>General data about the project to be implemented, such as schedule, target beneficiaries, target areas, budget, sectors and donors.</a:t>
            </a:r>
          </a:p>
          <a:p>
            <a:r>
              <a:rPr lang="en-US" sz="1600" b="0" i="0" u="none" strike="noStrike" dirty="0">
                <a:solidFill>
                  <a:schemeClr val="bg2">
                    <a:lumMod val="50000"/>
                  </a:schemeClr>
                </a:solidFill>
                <a:latin typeface="Barlow" panose="00000500000000000000" pitchFamily="2" charset="0"/>
              </a:rPr>
              <a:t>No-Cost Extension adjustment details can also be added in Project Profiles.</a:t>
            </a:r>
          </a:p>
          <a:p>
            <a:endParaRPr lang="en-US" sz="1600" b="0" i="0" u="none" strike="noStrike" dirty="0">
              <a:solidFill>
                <a:schemeClr val="bg2">
                  <a:lumMod val="50000"/>
                </a:schemeClr>
              </a:solidFill>
              <a:latin typeface="Barlow" panose="00000500000000000000" pitchFamily="2" charset="0"/>
            </a:endParaRPr>
          </a:p>
        </p:txBody>
      </p:sp>
      <p:sp>
        <p:nvSpPr>
          <p:cNvPr id="18" name="Rectangle 17">
            <a:extLst>
              <a:ext uri="{FF2B5EF4-FFF2-40B4-BE49-F238E27FC236}">
                <a16:creationId xmlns:a16="http://schemas.microsoft.com/office/drawing/2014/main" id="{E042CD37-C859-44CD-853E-5A3427DDB9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73128" y="6172201"/>
            <a:ext cx="118872" cy="685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159554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A1A6F78-C919-46F0-9B0A-2ED3888615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Graphic 13">
            <a:extLst>
              <a:ext uri="{FF2B5EF4-FFF2-40B4-BE49-F238E27FC236}">
                <a16:creationId xmlns:a16="http://schemas.microsoft.com/office/drawing/2014/main" id="{49882614-11C4-4368-9534-6EBAC3488C7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2684274" y="-4610867"/>
            <a:ext cx="7223503" cy="16095236"/>
          </a:xfrm>
          <a:prstGeom prst="rect">
            <a:avLst/>
          </a:prstGeom>
        </p:spPr>
      </p:pic>
      <p:sp>
        <p:nvSpPr>
          <p:cNvPr id="2" name="Title 1">
            <a:extLst>
              <a:ext uri="{FF2B5EF4-FFF2-40B4-BE49-F238E27FC236}">
                <a16:creationId xmlns:a16="http://schemas.microsoft.com/office/drawing/2014/main" id="{B3D04FE8-3B5A-C2BF-65C2-4AEE20062A3D}"/>
              </a:ext>
            </a:extLst>
          </p:cNvPr>
          <p:cNvSpPr>
            <a:spLocks noGrp="1"/>
          </p:cNvSpPr>
          <p:nvPr>
            <p:ph type="title"/>
          </p:nvPr>
        </p:nvSpPr>
        <p:spPr>
          <a:xfrm>
            <a:off x="384048" y="3789400"/>
            <a:ext cx="5807575" cy="2264392"/>
          </a:xfrm>
        </p:spPr>
        <p:txBody>
          <a:bodyPr anchor="ctr">
            <a:normAutofit/>
          </a:bodyPr>
          <a:lstStyle/>
          <a:p>
            <a:r>
              <a:rPr lang="en-US" sz="5000" dirty="0">
                <a:solidFill>
                  <a:srgbClr val="418FDE"/>
                </a:solidFill>
              </a:rPr>
              <a:t>Sub-Agreements</a:t>
            </a:r>
          </a:p>
        </p:txBody>
      </p:sp>
      <p:pic>
        <p:nvPicPr>
          <p:cNvPr id="7" name="Picture 6" descr="Graphical user interface, application, website&#10;&#10;Description automatically generated">
            <a:extLst>
              <a:ext uri="{FF2B5EF4-FFF2-40B4-BE49-F238E27FC236}">
                <a16:creationId xmlns:a16="http://schemas.microsoft.com/office/drawing/2014/main" id="{8BE81965-9CB1-926E-120E-983D387681C2}"/>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20" y="-1"/>
            <a:ext cx="12191980" cy="3789399"/>
          </a:xfrm>
          <a:prstGeom prst="rect">
            <a:avLst/>
          </a:prstGeom>
          <a:effectLst>
            <a:outerShdw blurRad="50800" dist="38100" dir="2700000" algn="tl" rotWithShape="0">
              <a:prstClr val="black">
                <a:alpha val="40000"/>
              </a:prstClr>
            </a:outerShdw>
          </a:effectLst>
        </p:spPr>
      </p:pic>
      <p:sp>
        <p:nvSpPr>
          <p:cNvPr id="16" name="Rectangle 15">
            <a:extLst>
              <a:ext uri="{FF2B5EF4-FFF2-40B4-BE49-F238E27FC236}">
                <a16:creationId xmlns:a16="http://schemas.microsoft.com/office/drawing/2014/main" id="{93C59B8F-AEFF-4D3A-BA0E-3C43111987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85797"/>
            <a:ext cx="118872" cy="15504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A223BB1-3C24-76A3-F77A-C7DF352458E8}"/>
              </a:ext>
            </a:extLst>
          </p:cNvPr>
          <p:cNvSpPr>
            <a:spLocks noGrp="1"/>
          </p:cNvSpPr>
          <p:nvPr>
            <p:ph idx="1"/>
          </p:nvPr>
        </p:nvSpPr>
        <p:spPr>
          <a:xfrm>
            <a:off x="6191623" y="4172852"/>
            <a:ext cx="5723009" cy="2382802"/>
          </a:xfrm>
        </p:spPr>
        <p:txBody>
          <a:bodyPr anchor="ctr">
            <a:normAutofit lnSpcReduction="10000"/>
          </a:bodyPr>
          <a:lstStyle/>
          <a:p>
            <a:r>
              <a:rPr lang="en-US" sz="1600" b="0" i="0" u="none" strike="noStrike" dirty="0">
                <a:solidFill>
                  <a:schemeClr val="bg2">
                    <a:lumMod val="50000"/>
                  </a:schemeClr>
                </a:solidFill>
                <a:latin typeface="Barlow" panose="00000500000000000000" pitchFamily="2" charset="0"/>
              </a:rPr>
              <a:t>Are the entities by which we submit and follow up approval requests to related authorities.</a:t>
            </a:r>
          </a:p>
          <a:p>
            <a:r>
              <a:rPr lang="en-US" sz="1600" dirty="0">
                <a:solidFill>
                  <a:schemeClr val="bg2">
                    <a:lumMod val="50000"/>
                  </a:schemeClr>
                </a:solidFill>
                <a:latin typeface="Barlow" panose="00000500000000000000" pitchFamily="2" charset="0"/>
              </a:rPr>
              <a:t>Project Profile can have one or two Sub-Agreements, one for each government authority type (e.g., IRG or DFA)</a:t>
            </a:r>
          </a:p>
          <a:p>
            <a:r>
              <a:rPr lang="en-US" sz="1600" b="0" i="0" u="none" strike="noStrike" dirty="0">
                <a:solidFill>
                  <a:schemeClr val="bg2">
                    <a:lumMod val="50000"/>
                  </a:schemeClr>
                </a:solidFill>
                <a:latin typeface="Barlow" panose="00000500000000000000" pitchFamily="2" charset="0"/>
              </a:rPr>
              <a:t>Additional Sub-Agreement can be added for No-Cost Extension.</a:t>
            </a:r>
          </a:p>
          <a:p>
            <a:r>
              <a:rPr lang="en-US" sz="1600" dirty="0">
                <a:solidFill>
                  <a:schemeClr val="bg2">
                    <a:lumMod val="50000"/>
                  </a:schemeClr>
                </a:solidFill>
                <a:latin typeface="Barlow" panose="00000500000000000000" pitchFamily="2" charset="0"/>
              </a:rPr>
              <a:t>Sub-Agreements are automatically created when creating Project Profile based on selected target authorities. They can also be created manually by users.</a:t>
            </a:r>
            <a:endParaRPr lang="en-US" sz="1600" b="0" i="0" u="none" strike="noStrike" dirty="0">
              <a:solidFill>
                <a:schemeClr val="bg2">
                  <a:lumMod val="50000"/>
                </a:schemeClr>
              </a:solidFill>
              <a:latin typeface="Barlow" panose="00000500000000000000" pitchFamily="2" charset="0"/>
            </a:endParaRPr>
          </a:p>
        </p:txBody>
      </p:sp>
      <p:sp>
        <p:nvSpPr>
          <p:cNvPr id="18" name="Rectangle 17">
            <a:extLst>
              <a:ext uri="{FF2B5EF4-FFF2-40B4-BE49-F238E27FC236}">
                <a16:creationId xmlns:a16="http://schemas.microsoft.com/office/drawing/2014/main" id="{E042CD37-C859-44CD-853E-5A3427DDB9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73128" y="6172201"/>
            <a:ext cx="118872" cy="685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407538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D7CA720B-5A03-B97C-FF65-E34E46C358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1219"/>
            <a:ext cx="12240212" cy="6697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89070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A1A6F78-C919-46F0-9B0A-2ED3888615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Graphic 13">
            <a:extLst>
              <a:ext uri="{FF2B5EF4-FFF2-40B4-BE49-F238E27FC236}">
                <a16:creationId xmlns:a16="http://schemas.microsoft.com/office/drawing/2014/main" id="{49882614-11C4-4368-9534-6EBAC3488C7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2684274" y="-4610867"/>
            <a:ext cx="7223503" cy="16095236"/>
          </a:xfrm>
          <a:prstGeom prst="rect">
            <a:avLst/>
          </a:prstGeom>
        </p:spPr>
      </p:pic>
      <p:sp>
        <p:nvSpPr>
          <p:cNvPr id="2" name="Title 1">
            <a:extLst>
              <a:ext uri="{FF2B5EF4-FFF2-40B4-BE49-F238E27FC236}">
                <a16:creationId xmlns:a16="http://schemas.microsoft.com/office/drawing/2014/main" id="{B3D04FE8-3B5A-C2BF-65C2-4AEE20062A3D}"/>
              </a:ext>
            </a:extLst>
          </p:cNvPr>
          <p:cNvSpPr>
            <a:spLocks noGrp="1"/>
          </p:cNvSpPr>
          <p:nvPr>
            <p:ph type="title"/>
          </p:nvPr>
        </p:nvSpPr>
        <p:spPr>
          <a:xfrm>
            <a:off x="384048" y="3789400"/>
            <a:ext cx="5807575" cy="2264392"/>
          </a:xfrm>
        </p:spPr>
        <p:txBody>
          <a:bodyPr anchor="ctr">
            <a:normAutofit/>
          </a:bodyPr>
          <a:lstStyle/>
          <a:p>
            <a:r>
              <a:rPr lang="en-US" sz="5000" dirty="0">
                <a:solidFill>
                  <a:srgbClr val="418FDE"/>
                </a:solidFill>
              </a:rPr>
              <a:t>Reports</a:t>
            </a:r>
          </a:p>
        </p:txBody>
      </p:sp>
      <p:pic>
        <p:nvPicPr>
          <p:cNvPr id="6" name="Picture 5">
            <a:extLst>
              <a:ext uri="{FF2B5EF4-FFF2-40B4-BE49-F238E27FC236}">
                <a16:creationId xmlns:a16="http://schemas.microsoft.com/office/drawing/2014/main" id="{A616CEFF-5F6D-9B9D-E114-8403BADBA27E}"/>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3050" y="0"/>
            <a:ext cx="12192000" cy="3789399"/>
          </a:xfrm>
          <a:prstGeom prst="rect">
            <a:avLst/>
          </a:prstGeom>
          <a:effectLst>
            <a:outerShdw blurRad="50800" dist="38100" dir="2700000" algn="tl" rotWithShape="0">
              <a:prstClr val="black">
                <a:alpha val="40000"/>
              </a:prstClr>
            </a:outerShdw>
          </a:effectLst>
        </p:spPr>
      </p:pic>
      <p:sp>
        <p:nvSpPr>
          <p:cNvPr id="16" name="Rectangle 15">
            <a:extLst>
              <a:ext uri="{FF2B5EF4-FFF2-40B4-BE49-F238E27FC236}">
                <a16:creationId xmlns:a16="http://schemas.microsoft.com/office/drawing/2014/main" id="{93C59B8F-AEFF-4D3A-BA0E-3C43111987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85797"/>
            <a:ext cx="118872" cy="15504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A223BB1-3C24-76A3-F77A-C7DF352458E8}"/>
              </a:ext>
            </a:extLst>
          </p:cNvPr>
          <p:cNvSpPr>
            <a:spLocks noGrp="1"/>
          </p:cNvSpPr>
          <p:nvPr>
            <p:ph idx="1"/>
          </p:nvPr>
        </p:nvSpPr>
        <p:spPr>
          <a:xfrm>
            <a:off x="6191623" y="3789399"/>
            <a:ext cx="5723009" cy="2382802"/>
          </a:xfrm>
        </p:spPr>
        <p:txBody>
          <a:bodyPr anchor="ctr">
            <a:normAutofit/>
          </a:bodyPr>
          <a:lstStyle/>
          <a:p>
            <a:r>
              <a:rPr lang="en-US" sz="1600" b="0" i="0" u="none" strike="noStrike" dirty="0">
                <a:solidFill>
                  <a:schemeClr val="bg2">
                    <a:lumMod val="50000"/>
                  </a:schemeClr>
                </a:solidFill>
                <a:latin typeface="Barlow" panose="00000500000000000000" pitchFamily="2" charset="0"/>
              </a:rPr>
              <a:t>They are downloadable Excel format reports</a:t>
            </a:r>
          </a:p>
          <a:p>
            <a:r>
              <a:rPr lang="en-US" sz="1600" b="0" i="0" u="none" strike="noStrike" dirty="0">
                <a:solidFill>
                  <a:schemeClr val="bg2">
                    <a:lumMod val="50000"/>
                  </a:schemeClr>
                </a:solidFill>
                <a:latin typeface="Barlow" panose="00000500000000000000" pitchFamily="2" charset="0"/>
              </a:rPr>
              <a:t>Contains detailed or raw data sets, which can later be used for review, search, custom analysis, or custom dashboards.</a:t>
            </a:r>
          </a:p>
          <a:p>
            <a:r>
              <a:rPr lang="en-US" sz="1600" dirty="0">
                <a:solidFill>
                  <a:schemeClr val="bg2">
                    <a:lumMod val="50000"/>
                  </a:schemeClr>
                </a:solidFill>
                <a:latin typeface="Barlow" panose="00000500000000000000" pitchFamily="2" charset="0"/>
              </a:rPr>
              <a:t>Just like dashboards and other user interface views, users will have access to different set of reports based on their access level and permissions.</a:t>
            </a:r>
            <a:endParaRPr lang="en-US" sz="1600" b="0" i="0" u="none" strike="noStrike" dirty="0">
              <a:solidFill>
                <a:schemeClr val="bg2">
                  <a:lumMod val="50000"/>
                </a:schemeClr>
              </a:solidFill>
              <a:latin typeface="Barlow" panose="00000500000000000000" pitchFamily="2" charset="0"/>
            </a:endParaRPr>
          </a:p>
          <a:p>
            <a:endParaRPr lang="en-US" sz="1600" b="0" i="0" u="none" strike="noStrike" dirty="0">
              <a:solidFill>
                <a:schemeClr val="bg2">
                  <a:lumMod val="50000"/>
                </a:schemeClr>
              </a:solidFill>
              <a:latin typeface="Barlow" panose="00000500000000000000" pitchFamily="2" charset="0"/>
            </a:endParaRPr>
          </a:p>
        </p:txBody>
      </p:sp>
      <p:sp>
        <p:nvSpPr>
          <p:cNvPr id="18" name="Rectangle 17">
            <a:extLst>
              <a:ext uri="{FF2B5EF4-FFF2-40B4-BE49-F238E27FC236}">
                <a16:creationId xmlns:a16="http://schemas.microsoft.com/office/drawing/2014/main" id="{E042CD37-C859-44CD-853E-5A3427DDB9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73128" y="6172201"/>
            <a:ext cx="118872" cy="685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0195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A1A6F78-C919-46F0-9B0A-2ED3888615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Graphic 13">
            <a:extLst>
              <a:ext uri="{FF2B5EF4-FFF2-40B4-BE49-F238E27FC236}">
                <a16:creationId xmlns:a16="http://schemas.microsoft.com/office/drawing/2014/main" id="{49882614-11C4-4368-9534-6EBAC3488C7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2684274" y="-4610867"/>
            <a:ext cx="7223503" cy="16095236"/>
          </a:xfrm>
          <a:prstGeom prst="rect">
            <a:avLst/>
          </a:prstGeom>
        </p:spPr>
      </p:pic>
      <p:sp>
        <p:nvSpPr>
          <p:cNvPr id="2" name="Title 1">
            <a:extLst>
              <a:ext uri="{FF2B5EF4-FFF2-40B4-BE49-F238E27FC236}">
                <a16:creationId xmlns:a16="http://schemas.microsoft.com/office/drawing/2014/main" id="{B3D04FE8-3B5A-C2BF-65C2-4AEE20062A3D}"/>
              </a:ext>
            </a:extLst>
          </p:cNvPr>
          <p:cNvSpPr>
            <a:spLocks noGrp="1"/>
          </p:cNvSpPr>
          <p:nvPr>
            <p:ph type="title"/>
          </p:nvPr>
        </p:nvSpPr>
        <p:spPr>
          <a:xfrm>
            <a:off x="384048" y="3789400"/>
            <a:ext cx="5807575" cy="2264392"/>
          </a:xfrm>
        </p:spPr>
        <p:txBody>
          <a:bodyPr anchor="ctr">
            <a:normAutofit/>
          </a:bodyPr>
          <a:lstStyle/>
          <a:p>
            <a:r>
              <a:rPr lang="en-US" sz="5000" dirty="0">
                <a:solidFill>
                  <a:srgbClr val="418FDE"/>
                </a:solidFill>
              </a:rPr>
              <a:t>Analytic Dashboards</a:t>
            </a:r>
          </a:p>
        </p:txBody>
      </p:sp>
      <p:sp>
        <p:nvSpPr>
          <p:cNvPr id="16" name="Rectangle 15">
            <a:extLst>
              <a:ext uri="{FF2B5EF4-FFF2-40B4-BE49-F238E27FC236}">
                <a16:creationId xmlns:a16="http://schemas.microsoft.com/office/drawing/2014/main" id="{93C59B8F-AEFF-4D3A-BA0E-3C43111987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85797"/>
            <a:ext cx="118872" cy="15504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A223BB1-3C24-76A3-F77A-C7DF352458E8}"/>
              </a:ext>
            </a:extLst>
          </p:cNvPr>
          <p:cNvSpPr>
            <a:spLocks noGrp="1"/>
          </p:cNvSpPr>
          <p:nvPr>
            <p:ph idx="1"/>
          </p:nvPr>
        </p:nvSpPr>
        <p:spPr>
          <a:xfrm>
            <a:off x="6191623" y="3981127"/>
            <a:ext cx="5723009" cy="2382802"/>
          </a:xfrm>
        </p:spPr>
        <p:txBody>
          <a:bodyPr anchor="ctr">
            <a:normAutofit/>
          </a:bodyPr>
          <a:lstStyle/>
          <a:p>
            <a:r>
              <a:rPr lang="en-US" sz="1600" b="0" i="0" u="none" strike="noStrike" dirty="0">
                <a:solidFill>
                  <a:schemeClr val="bg2">
                    <a:lumMod val="50000"/>
                  </a:schemeClr>
                </a:solidFill>
                <a:latin typeface="Barlow" panose="00000500000000000000" pitchFamily="2" charset="0"/>
              </a:rPr>
              <a:t>A set of interactive dashboards and information visuals with filters.</a:t>
            </a:r>
          </a:p>
          <a:p>
            <a:r>
              <a:rPr lang="en-US" sz="1600" dirty="0">
                <a:solidFill>
                  <a:schemeClr val="bg2">
                    <a:lumMod val="50000"/>
                  </a:schemeClr>
                </a:solidFill>
                <a:latin typeface="Barlow" panose="00000500000000000000" pitchFamily="2" charset="0"/>
              </a:rPr>
              <a:t>Just like reports and other user interface views, users will have access to different set of reports based on their access level and permissions.</a:t>
            </a:r>
            <a:endParaRPr lang="en-US" sz="1600" b="0" i="0" u="none" strike="noStrike" dirty="0">
              <a:solidFill>
                <a:schemeClr val="bg2">
                  <a:lumMod val="50000"/>
                </a:schemeClr>
              </a:solidFill>
              <a:latin typeface="Barlow" panose="00000500000000000000" pitchFamily="2" charset="0"/>
            </a:endParaRPr>
          </a:p>
          <a:p>
            <a:endParaRPr lang="en-US" sz="1600" b="0" i="0" u="none" strike="noStrike" dirty="0">
              <a:solidFill>
                <a:schemeClr val="bg2">
                  <a:lumMod val="50000"/>
                </a:schemeClr>
              </a:solidFill>
              <a:latin typeface="Barlow" panose="00000500000000000000" pitchFamily="2" charset="0"/>
            </a:endParaRPr>
          </a:p>
          <a:p>
            <a:endParaRPr lang="en-US" sz="1600" b="0" i="0" u="none" strike="noStrike" dirty="0">
              <a:solidFill>
                <a:schemeClr val="bg2">
                  <a:lumMod val="50000"/>
                </a:schemeClr>
              </a:solidFill>
              <a:latin typeface="Barlow" panose="00000500000000000000" pitchFamily="2" charset="0"/>
            </a:endParaRPr>
          </a:p>
        </p:txBody>
      </p:sp>
      <p:sp>
        <p:nvSpPr>
          <p:cNvPr id="18" name="Rectangle 17">
            <a:extLst>
              <a:ext uri="{FF2B5EF4-FFF2-40B4-BE49-F238E27FC236}">
                <a16:creationId xmlns:a16="http://schemas.microsoft.com/office/drawing/2014/main" id="{E042CD37-C859-44CD-853E-5A3427DDB9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73128" y="6172201"/>
            <a:ext cx="118872" cy="685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2D2ABE59-CA3C-C20A-5DC7-D3278167E627}"/>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3050" y="-1"/>
            <a:ext cx="12192000" cy="398206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083697633"/>
      </p:ext>
    </p:extLst>
  </p:cSld>
  <p:clrMapOvr>
    <a:masterClrMapping/>
  </p:clrMapOvr>
</p:sld>
</file>

<file path=ppt/theme/theme1.xml><?xml version="1.0" encoding="utf-8"?>
<a:theme xmlns:a="http://schemas.openxmlformats.org/drawingml/2006/main" name="Office Theme">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151BD5F5DD36048904F12B8F641E210" ma:contentTypeVersion="15" ma:contentTypeDescription="Create a new document." ma:contentTypeScope="" ma:versionID="ac6772b1a17edd47280ad5861b72c2c2">
  <xsd:schema xmlns:xsd="http://www.w3.org/2001/XMLSchema" xmlns:xs="http://www.w3.org/2001/XMLSchema" xmlns:p="http://schemas.microsoft.com/office/2006/metadata/properties" xmlns:ns2="d1b9735e-2cd4-452c-8f82-7a3d39e371a2" xmlns:ns3="6c28745d-324f-42d7-b928-daac89c9eecb" xmlns:ns4="985ec44e-1bab-4c0b-9df0-6ba128686fc9" targetNamespace="http://schemas.microsoft.com/office/2006/metadata/properties" ma:root="true" ma:fieldsID="3c2d898712965d62ba8233e4695e1b4d" ns2:_="" ns3:_="" ns4:_="">
    <xsd:import namespace="d1b9735e-2cd4-452c-8f82-7a3d39e371a2"/>
    <xsd:import namespace="6c28745d-324f-42d7-b928-daac89c9eecb"/>
    <xsd:import namespace="985ec44e-1bab-4c0b-9df0-6ba128686fc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AutoKeyPoints" minOccurs="0"/>
                <xsd:element ref="ns2:MediaServiceKeyPoints" minOccurs="0"/>
                <xsd:element ref="ns2:MediaLengthInSeconds"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1b9735e-2cd4-452c-8f82-7a3d39e371a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78175662-8596-484a-92c7-351d01561e22"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c28745d-324f-42d7-b928-daac89c9eecb"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85ec44e-1bab-4c0b-9df0-6ba128686fc9"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0d26935b-2ef0-4222-b275-90c627756492}" ma:internalName="TaxCatchAll" ma:showField="CatchAllData" ma:web="6c28745d-324f-42d7-b928-daac89c9eec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1b9735e-2cd4-452c-8f82-7a3d39e371a2">
      <Terms xmlns="http://schemas.microsoft.com/office/infopath/2007/PartnerControls"/>
    </lcf76f155ced4ddcb4097134ff3c332f>
    <TaxCatchAll xmlns="985ec44e-1bab-4c0b-9df0-6ba128686fc9" xsi:nil="true"/>
    <SharedWithUsers xmlns="6c28745d-324f-42d7-b928-daac89c9eecb">
      <UserInfo>
        <DisplayName/>
        <AccountId xsi:nil="true"/>
        <AccountType/>
      </UserInfo>
    </SharedWithUsers>
    <MediaLengthInSeconds xmlns="d1b9735e-2cd4-452c-8f82-7a3d39e371a2" xsi:nil="true"/>
  </documentManagement>
</p:properties>
</file>

<file path=customXml/itemProps1.xml><?xml version="1.0" encoding="utf-8"?>
<ds:datastoreItem xmlns:ds="http://schemas.openxmlformats.org/officeDocument/2006/customXml" ds:itemID="{2A05E06E-61F7-438D-AD09-71C6FA942FE0}">
  <ds:schemaRefs>
    <ds:schemaRef ds:uri="http://schemas.microsoft.com/sharepoint/v3/contenttype/forms"/>
  </ds:schemaRefs>
</ds:datastoreItem>
</file>

<file path=customXml/itemProps2.xml><?xml version="1.0" encoding="utf-8"?>
<ds:datastoreItem xmlns:ds="http://schemas.openxmlformats.org/officeDocument/2006/customXml" ds:itemID="{96830D06-4F3D-4F9F-958E-04E724BF9277}">
  <ds:schemaRefs>
    <ds:schemaRef ds:uri="6c28745d-324f-42d7-b928-daac89c9eecb"/>
    <ds:schemaRef ds:uri="985ec44e-1bab-4c0b-9df0-6ba128686fc9"/>
    <ds:schemaRef ds:uri="d1b9735e-2cd4-452c-8f82-7a3d39e371a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9BAEE8B8-DEE0-442D-90E3-1F9BB5AF07B9}">
  <ds:schemaRefs>
    <ds:schemaRef ds:uri="6c28745d-324f-42d7-b928-daac89c9eecb"/>
    <ds:schemaRef ds:uri="985ec44e-1bab-4c0b-9df0-6ba128686fc9"/>
    <ds:schemaRef ds:uri="d1b9735e-2cd4-452c-8f82-7a3d39e371a2"/>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444</TotalTime>
  <Words>737</Words>
  <Application>Microsoft Office PowerPoint</Application>
  <PresentationFormat>Widescreen</PresentationFormat>
  <Paragraphs>89</Paragraphs>
  <Slides>17</Slides>
  <Notes>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17</vt:i4>
      </vt:variant>
    </vt:vector>
  </HeadingPairs>
  <TitlesOfParts>
    <vt:vector size="27" baseType="lpstr">
      <vt:lpstr>Arial</vt:lpstr>
      <vt:lpstr>Barlow</vt:lpstr>
      <vt:lpstr>Cairo</vt:lpstr>
      <vt:lpstr>Calibri</vt:lpstr>
      <vt:lpstr>Calibri Light</vt:lpstr>
      <vt:lpstr>Open Sans Light</vt:lpstr>
      <vt:lpstr>Roboto</vt:lpstr>
      <vt:lpstr>Roboto Slab</vt:lpstr>
      <vt:lpstr>Office Theme</vt:lpstr>
      <vt:lpstr>1_Office Theme</vt:lpstr>
      <vt:lpstr>PowerPoint Presentation</vt:lpstr>
      <vt:lpstr>UNOCHA Sub-Agreements/AMRF Trackers</vt:lpstr>
      <vt:lpstr>Sub-Agreements Tracker</vt:lpstr>
      <vt:lpstr>Platform Features</vt:lpstr>
      <vt:lpstr>Project Profiles</vt:lpstr>
      <vt:lpstr>Sub-Agreements</vt:lpstr>
      <vt:lpstr>PowerPoint Presentation</vt:lpstr>
      <vt:lpstr>Reports</vt:lpstr>
      <vt:lpstr>Analytic Dashboards</vt:lpstr>
      <vt:lpstr>Notifications</vt:lpstr>
      <vt:lpstr>Access Control &amp; Administrative Tasks</vt:lpstr>
      <vt:lpstr>AMRF Tracker</vt:lpstr>
      <vt:lpstr>PowerPoint Presentation</vt:lpstr>
      <vt:lpstr>PowerPoint Presentation</vt:lpstr>
      <vt:lpstr>Trackers Security</vt:lpstr>
      <vt:lpstr>Modern Development Technologies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UNOCHA Sub-Agreements Tracker</dc:title>
  <dc:creator>Mohammed SALLAM</dc:creator>
  <cp:lastModifiedBy>Rahel Getachew</cp:lastModifiedBy>
  <cp:revision>21</cp:revision>
  <dcterms:created xsi:type="dcterms:W3CDTF">2022-06-21T20:39:00Z</dcterms:created>
  <dcterms:modified xsi:type="dcterms:W3CDTF">2022-08-01T13:47:01Z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0x010100B151BD5F5DD36048904F12B8F641E210</vt:lpwstr>
  </property>
  <property fmtid="{D5CDD505-2E9C-101B-9397-08002B2CF9AE}" pid="3" name="xd_ProgID">
    <vt:lpwstr/>
  </property>
  <property fmtid="{D5CDD505-2E9C-101B-9397-08002B2CF9AE}" pid="4" name="MediaServiceImageTags">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TriggerFlowInfo">
    <vt:lpwstr/>
  </property>
  <property fmtid="{D5CDD505-2E9C-101B-9397-08002B2CF9AE}" pid="9" name="xd_Signature">
    <vt:bool>false</vt:bool>
  </property>
</Properties>
</file>