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90" r:id="rId5"/>
    <p:sldId id="364" r:id="rId6"/>
    <p:sldId id="313" r:id="rId7"/>
    <p:sldId id="324" r:id="rId8"/>
    <p:sldId id="314" r:id="rId9"/>
    <p:sldId id="377" r:id="rId10"/>
    <p:sldId id="382" r:id="rId11"/>
    <p:sldId id="371" r:id="rId12"/>
    <p:sldId id="376" r:id="rId13"/>
    <p:sldId id="383" r:id="rId14"/>
    <p:sldId id="372" r:id="rId15"/>
    <p:sldId id="315" r:id="rId16"/>
    <p:sldId id="354" r:id="rId17"/>
    <p:sldId id="378" r:id="rId18"/>
    <p:sldId id="379" r:id="rId19"/>
    <p:sldId id="381" r:id="rId20"/>
    <p:sldId id="384" r:id="rId21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kikoharayama" initials="a" lastIdx="1" clrIdx="0">
    <p:extLst>
      <p:ext uri="{19B8F6BF-5375-455C-9EA6-DF929625EA0E}">
        <p15:presenceInfo xmlns:p15="http://schemas.microsoft.com/office/powerpoint/2012/main" userId="akikoharayam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B6BA"/>
    <a:srgbClr val="8FA9BA"/>
    <a:srgbClr val="4A839A"/>
    <a:srgbClr val="5C6B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7E9E14-C3B6-4BE4-BEE6-7AE7D530417D}" v="39" dt="2022-07-28T09:22:57.2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6327" autoAdjust="0"/>
  </p:normalViewPr>
  <p:slideViewPr>
    <p:cSldViewPr showGuides="1">
      <p:cViewPr varScale="1">
        <p:scale>
          <a:sx n="112" d="100"/>
          <a:sy n="112" d="100"/>
        </p:scale>
        <p:origin x="67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290"/>
    </p:cViewPr>
  </p:sorterViewPr>
  <p:notesViewPr>
    <p:cSldViewPr showGuides="1">
      <p:cViewPr varScale="1">
        <p:scale>
          <a:sx n="61" d="100"/>
          <a:sy n="61" d="100"/>
        </p:scale>
        <p:origin x="2159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4E4535-0651-4AED-B251-B6F44C6EB6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07D964-F97F-47B8-AF3D-35EDF5A696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58331-E3DB-4747-8EAE-0B86C58AFE6D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5B33F1-EB8F-4BFB-9334-7D1A01BEC3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BEB22-A766-4915-BD14-C02E51E017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758D1-A145-4043-B846-9A2AF87EF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466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44D81-D20D-4CFD-8220-FF884DD6BBB6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236AE-FC2E-49E9-BD4E-93881FA2B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10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intr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7CF31-F81F-4407-9DDE-5A061DE78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978679"/>
            <a:ext cx="4873752" cy="1661993"/>
          </a:xfrm>
        </p:spPr>
        <p:txBody>
          <a:bodyPr anchor="t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goes here, even long one fits here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49E1D67-A2E2-4509-BBE7-8DE701E8A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490757"/>
            <a:ext cx="5143501" cy="990600"/>
          </a:xfrm>
        </p:spPr>
        <p:txBody>
          <a:bodyPr/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First Last name</a:t>
            </a:r>
          </a:p>
          <a:p>
            <a:pPr lvl="0"/>
            <a:r>
              <a:rPr lang="en-US" dirty="0"/>
              <a:t>DD Month YYYY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6668A8F-3C0D-48E3-AE84-3FE9764EE0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4137703"/>
            <a:ext cx="1371600" cy="53297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9BEDA9-F773-49B2-B94F-D76486D165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597679"/>
            <a:ext cx="4873625" cy="381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TITLE GOES HERE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92AF2F6B-EA6D-4C40-983F-307B436AF8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97384" y="4947381"/>
            <a:ext cx="2286000" cy="54864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partner logo or delete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18C27DE3-C372-4583-8537-412989EEADF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6400" y="4122612"/>
            <a:ext cx="2286000" cy="54864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partner logo or delete</a:t>
            </a:r>
          </a:p>
        </p:txBody>
      </p:sp>
    </p:spTree>
    <p:extLst>
      <p:ext uri="{BB962C8B-B14F-4D97-AF65-F5344CB8AC3E}">
        <p14:creationId xmlns:p14="http://schemas.microsoft.com/office/powerpoint/2010/main" val="1224999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ong title midd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9AC81C-9992-4F15-812E-19EF9BA71081}"/>
              </a:ext>
            </a:extLst>
          </p:cNvPr>
          <p:cNvCxnSpPr>
            <a:cxnSpLocks/>
          </p:cNvCxnSpPr>
          <p:nvPr/>
        </p:nvCxnSpPr>
        <p:spPr>
          <a:xfrm>
            <a:off x="3048000" y="0"/>
            <a:ext cx="0" cy="6858000"/>
          </a:xfrm>
          <a:prstGeom prst="line">
            <a:avLst/>
          </a:prstGeom>
          <a:ln w="7620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CBFC92C7-43A8-4D61-8068-7BD212636402}"/>
              </a:ext>
            </a:extLst>
          </p:cNvPr>
          <p:cNvSpPr/>
          <p:nvPr/>
        </p:nvSpPr>
        <p:spPr>
          <a:xfrm>
            <a:off x="2188464" y="2569464"/>
            <a:ext cx="1719072" cy="1719072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41103B-8C9E-4AAC-8136-863DEFEC2C4B}"/>
              </a:ext>
            </a:extLst>
          </p:cNvPr>
          <p:cNvSpPr txBox="1"/>
          <p:nvPr/>
        </p:nvSpPr>
        <p:spPr>
          <a:xfrm>
            <a:off x="2462803" y="2828836"/>
            <a:ext cx="63452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b="1" dirty="0">
                <a:solidFill>
                  <a:schemeClr val="accent5"/>
                </a:solidFill>
              </a:rPr>
              <a:t>0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4364BEA-D177-4D0C-8BC5-41304F4CB0B3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3021130" y="3035808"/>
            <a:ext cx="450850" cy="786384"/>
          </a:xfrm>
        </p:spPr>
        <p:txBody>
          <a:bodyPr anchor="ctr"/>
          <a:lstStyle>
            <a:lvl1pPr>
              <a:lnSpc>
                <a:spcPct val="100000"/>
              </a:lnSpc>
              <a:defRPr sz="7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2499974-DF3E-4608-A7C3-5D38634809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9600" y="2782093"/>
            <a:ext cx="5532777" cy="1293813"/>
          </a:xfrm>
        </p:spPr>
        <p:txBody>
          <a:bodyPr anchor="ctr"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USE THIS VERSION WHEN HAVING EXTREMELY LONG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899135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C67824-299F-4735-B06A-49A1512ABE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74910" cy="44319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8359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C67824-299F-4735-B06A-49A1512ABE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74910" cy="44319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E18AB8-D7BC-4EAF-953D-028E232E4A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052798"/>
            <a:ext cx="6858000" cy="381000"/>
          </a:xfrm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This is subtitle</a:t>
            </a:r>
          </a:p>
        </p:txBody>
      </p:sp>
      <p:sp>
        <p:nvSpPr>
          <p:cNvPr id="19" name="SmartArt Placeholder 18">
            <a:extLst>
              <a:ext uri="{FF2B5EF4-FFF2-40B4-BE49-F238E27FC236}">
                <a16:creationId xmlns:a16="http://schemas.microsoft.com/office/drawing/2014/main" id="{AAFD3E2D-1289-4B07-A18B-4B01536E9DF3}"/>
              </a:ext>
            </a:extLst>
          </p:cNvPr>
          <p:cNvSpPr>
            <a:spLocks noGrp="1"/>
          </p:cNvSpPr>
          <p:nvPr>
            <p:ph type="dgm" sz="quarter" idx="12" hasCustomPrompt="1"/>
          </p:nvPr>
        </p:nvSpPr>
        <p:spPr>
          <a:xfrm>
            <a:off x="609600" y="1554481"/>
            <a:ext cx="1371600" cy="45719"/>
          </a:xfrm>
          <a:solidFill>
            <a:schemeClr val="tx2"/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9564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6677A02-AF01-4F8F-93B6-3F0FC335E2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916" y="2002465"/>
            <a:ext cx="4919472" cy="4267200"/>
          </a:xfrm>
        </p:spPr>
        <p:txBody>
          <a:bodyPr numCol="1"/>
          <a:lstStyle>
            <a:lvl1pPr>
              <a:defRPr/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2pPr>
            <a:lvl3pPr marL="342900" indent="-342900"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3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704D5B3-8204-4E1A-8747-3C6A1E7F91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48753" y="1990060"/>
            <a:ext cx="4919472" cy="4267200"/>
          </a:xfrm>
        </p:spPr>
        <p:txBody>
          <a:bodyPr numCol="1"/>
          <a:lstStyle>
            <a:lvl1pPr>
              <a:defRPr/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72982FB-6F66-4EBD-857F-613174B20D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74910" cy="44319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4484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6677A02-AF01-4F8F-93B6-3F0FC335E2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916" y="2002465"/>
            <a:ext cx="4919472" cy="4267200"/>
          </a:xfrm>
        </p:spPr>
        <p:txBody>
          <a:bodyPr numCol="1"/>
          <a:lstStyle>
            <a:lvl1pPr>
              <a:defRPr/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2pPr>
            <a:lvl3pPr marL="342900" indent="-342900"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3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704D5B3-8204-4E1A-8747-3C6A1E7F91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48753" y="1990060"/>
            <a:ext cx="4919472" cy="4267200"/>
          </a:xfrm>
        </p:spPr>
        <p:txBody>
          <a:bodyPr numCol="1"/>
          <a:lstStyle>
            <a:lvl1pPr>
              <a:defRPr/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72982FB-6F66-4EBD-857F-613174B20D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74910" cy="44319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248863F-0041-48E2-8958-E4D33E3770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052798"/>
            <a:ext cx="6858000" cy="381000"/>
          </a:xfrm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This is subtitle</a:t>
            </a:r>
          </a:p>
        </p:txBody>
      </p:sp>
      <p:sp>
        <p:nvSpPr>
          <p:cNvPr id="10" name="SmartArt Placeholder 18">
            <a:extLst>
              <a:ext uri="{FF2B5EF4-FFF2-40B4-BE49-F238E27FC236}">
                <a16:creationId xmlns:a16="http://schemas.microsoft.com/office/drawing/2014/main" id="{F6F166EE-BF9D-47F4-BEAF-B568C109513F}"/>
              </a:ext>
            </a:extLst>
          </p:cNvPr>
          <p:cNvSpPr>
            <a:spLocks noGrp="1"/>
          </p:cNvSpPr>
          <p:nvPr>
            <p:ph type="dgm" sz="quarter" idx="13" hasCustomPrompt="1"/>
          </p:nvPr>
        </p:nvSpPr>
        <p:spPr>
          <a:xfrm>
            <a:off x="609600" y="1554481"/>
            <a:ext cx="1371600" cy="45719"/>
          </a:xfrm>
          <a:solidFill>
            <a:schemeClr val="tx2"/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7448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ED9062-7D71-4E28-9652-20B7B212CD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8965" y="2764202"/>
            <a:ext cx="6654071" cy="132959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dirty="0"/>
              <a:t>AN EXAMPLE WITH JUST A SIMPLE TEXT</a:t>
            </a:r>
          </a:p>
        </p:txBody>
      </p:sp>
    </p:spTree>
    <p:extLst>
      <p:ext uri="{BB962C8B-B14F-4D97-AF65-F5344CB8AC3E}">
        <p14:creationId xmlns:p14="http://schemas.microsoft.com/office/powerpoint/2010/main" val="947188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ing 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0C6591D5-39A3-4C2C-8C6C-1C0AA8718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74910" cy="44319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C639389-E91A-458E-A06E-6EBBBC4C48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2228" y="3093376"/>
            <a:ext cx="4901184" cy="1538144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7EC3ECFD-ED5A-4A7A-9D2B-7267D7B1CA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8588" y="3093376"/>
            <a:ext cx="4901184" cy="1538144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80C65-08BE-4BBB-92AF-AF937DCE9C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14339" y="2133600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FBEC66-EDDF-4BB0-A261-45DD242E6C39}"/>
              </a:ext>
            </a:extLst>
          </p:cNvPr>
          <p:cNvCxnSpPr/>
          <p:nvPr userDrawn="1"/>
        </p:nvCxnSpPr>
        <p:spPr>
          <a:xfrm>
            <a:off x="2756449" y="2846895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F7DDA50-1593-45FA-9F09-453C7E2B647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80699" y="2133600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D51DD13-E743-4B6F-A37C-740B632BACDF}"/>
              </a:ext>
            </a:extLst>
          </p:cNvPr>
          <p:cNvCxnSpPr/>
          <p:nvPr userDrawn="1"/>
        </p:nvCxnSpPr>
        <p:spPr>
          <a:xfrm>
            <a:off x="8822809" y="2846895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B7C97E0F-4869-4E92-96BB-DC42767F96BC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096000" y="1593850"/>
            <a:ext cx="18288" cy="4651375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37472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ing text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0C6591D5-39A3-4C2C-8C6C-1C0AA8718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65983" cy="44319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C639389-E91A-458E-A06E-6EBBBC4C48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3093376"/>
            <a:ext cx="3108960" cy="1538144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7EC3ECFD-ED5A-4A7A-9D2B-7267D7B1CA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41521" y="3093376"/>
            <a:ext cx="3108960" cy="1538144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6C3A2D7-5AF5-4A30-BEF2-E2E2E689DF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73440" y="3093376"/>
            <a:ext cx="3108960" cy="1538144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80C65-08BE-4BBB-92AF-AF937DCE9C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15599" y="2133600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FBEC66-EDDF-4BB0-A261-45DD242E6C39}"/>
              </a:ext>
            </a:extLst>
          </p:cNvPr>
          <p:cNvCxnSpPr/>
          <p:nvPr userDrawn="1"/>
        </p:nvCxnSpPr>
        <p:spPr>
          <a:xfrm>
            <a:off x="1848134" y="2846895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F7DDA50-1593-45FA-9F09-453C7E2B647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47519" y="2133600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D51DD13-E743-4B6F-A37C-740B632BACDF}"/>
              </a:ext>
            </a:extLst>
          </p:cNvPr>
          <p:cNvCxnSpPr/>
          <p:nvPr userDrawn="1"/>
        </p:nvCxnSpPr>
        <p:spPr>
          <a:xfrm>
            <a:off x="5780054" y="2846895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B09A4D9-5C73-416B-A210-4A3EE0550EE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79439" y="2133600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F70D520-D79C-4CC8-9B0F-87542D9FBBA4}"/>
              </a:ext>
            </a:extLst>
          </p:cNvPr>
          <p:cNvCxnSpPr/>
          <p:nvPr userDrawn="1"/>
        </p:nvCxnSpPr>
        <p:spPr>
          <a:xfrm>
            <a:off x="9711974" y="2846895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8269B565-2362-4B7E-8014-9C8CF466E7EE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4120708" y="2133600"/>
            <a:ext cx="18288" cy="27432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60C88A63-310F-465A-9642-562DF64B5048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043860" y="2133600"/>
            <a:ext cx="18288" cy="27432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36758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ing Text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FF6D2564-D3F7-4306-9932-FB9241B0F78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3173365" y="2133599"/>
            <a:ext cx="18288" cy="4114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DAA2093E-8099-4E88-A774-EB213C814113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6103076" y="2133600"/>
            <a:ext cx="18288" cy="4114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76E5B1BA-052C-4D77-99F0-C825D932BACB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012862" y="2133600"/>
            <a:ext cx="18288" cy="4114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0C6591D5-39A3-4C2C-8C6C-1C0AA8718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74910" cy="44319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C639389-E91A-458E-A06E-6EBBBC4C48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9231" y="3134366"/>
            <a:ext cx="2249424" cy="1538144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7EC3ECFD-ED5A-4A7A-9D2B-7267D7B1CA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19873" y="3134366"/>
            <a:ext cx="2249424" cy="1538144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6C3A2D7-5AF5-4A30-BEF2-E2E2E689DF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25739" y="3134366"/>
            <a:ext cx="2249424" cy="1538144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80C65-08BE-4BBB-92AF-AF937DCE9C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07552" y="2133600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FBEC66-EDDF-4BB0-A261-45DD242E6C39}"/>
              </a:ext>
            </a:extLst>
          </p:cNvPr>
          <p:cNvCxnSpPr/>
          <p:nvPr userDrawn="1"/>
        </p:nvCxnSpPr>
        <p:spPr>
          <a:xfrm>
            <a:off x="1449662" y="2846895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F7DDA50-1593-45FA-9F09-453C7E2B647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96104" y="2133600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D51DD13-E743-4B6F-A37C-740B632BACDF}"/>
              </a:ext>
            </a:extLst>
          </p:cNvPr>
          <p:cNvCxnSpPr/>
          <p:nvPr userDrawn="1"/>
        </p:nvCxnSpPr>
        <p:spPr>
          <a:xfrm>
            <a:off x="4338214" y="2846895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B09A4D9-5C73-416B-A210-4A3EE0550EE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01970" y="2133600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F70D520-D79C-4CC8-9B0F-87542D9FBBA4}"/>
              </a:ext>
            </a:extLst>
          </p:cNvPr>
          <p:cNvCxnSpPr/>
          <p:nvPr userDrawn="1"/>
        </p:nvCxnSpPr>
        <p:spPr>
          <a:xfrm>
            <a:off x="7244080" y="2846895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8784BFE5-D82C-4947-8264-E050D1AA1AD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326379" y="3134366"/>
            <a:ext cx="2249424" cy="1538144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58A7684F-6EDC-4A75-97B1-EB0CA1B5489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02610" y="2133600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619149D-608A-4DBA-BBFB-C62FBE8C42C5}"/>
              </a:ext>
            </a:extLst>
          </p:cNvPr>
          <p:cNvCxnSpPr>
            <a:cxnSpLocks/>
          </p:cNvCxnSpPr>
          <p:nvPr userDrawn="1"/>
        </p:nvCxnSpPr>
        <p:spPr>
          <a:xfrm>
            <a:off x="10144720" y="2846895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8770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ing text fiv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0C6591D5-39A3-4C2C-8C6C-1C0AA8718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12228"/>
            <a:ext cx="10283838" cy="44319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C639389-E91A-458E-A06E-6EBBBC4C48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2788576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7EC3ECFD-ED5A-4A7A-9D2B-7267D7B1CA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41519" y="2788576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6C3A2D7-5AF5-4A30-BEF2-E2E2E689DF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73440" y="2788576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80C65-08BE-4BBB-92AF-AF937DCE9C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15599" y="1828800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FBEC66-EDDF-4BB0-A261-45DD242E6C39}"/>
              </a:ext>
            </a:extLst>
          </p:cNvPr>
          <p:cNvCxnSpPr/>
          <p:nvPr userDrawn="1"/>
        </p:nvCxnSpPr>
        <p:spPr>
          <a:xfrm>
            <a:off x="1857709" y="2542095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F7DDA50-1593-45FA-9F09-453C7E2B647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47519" y="1828800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D51DD13-E743-4B6F-A37C-740B632BACDF}"/>
              </a:ext>
            </a:extLst>
          </p:cNvPr>
          <p:cNvCxnSpPr/>
          <p:nvPr userDrawn="1"/>
        </p:nvCxnSpPr>
        <p:spPr>
          <a:xfrm>
            <a:off x="5789629" y="2542095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B09A4D9-5C73-416B-A210-4A3EE0550EE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79439" y="1828800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F70D520-D79C-4CC8-9B0F-87542D9FBBA4}"/>
              </a:ext>
            </a:extLst>
          </p:cNvPr>
          <p:cNvCxnSpPr/>
          <p:nvPr userDrawn="1"/>
        </p:nvCxnSpPr>
        <p:spPr>
          <a:xfrm>
            <a:off x="9721549" y="2542095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F5FCCA60-85C8-4CB0-B86A-A6EDD856EF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5239962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DBDE0FD0-2A71-405F-9C52-3EEDE152358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92240" y="5239962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1D10A52-ADE7-42E2-945E-8D149E6591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96799" y="4280186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650DE45-14EB-4015-AF24-979934BD2793}"/>
              </a:ext>
            </a:extLst>
          </p:cNvPr>
          <p:cNvCxnSpPr/>
          <p:nvPr userDrawn="1"/>
        </p:nvCxnSpPr>
        <p:spPr>
          <a:xfrm>
            <a:off x="3838909" y="4993481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8C09EEAA-B0EA-43DF-96AA-06C8003C8E2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498238" y="4280186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17B79C0-3FBE-461B-9CC6-D7B0C5E82F07}"/>
              </a:ext>
            </a:extLst>
          </p:cNvPr>
          <p:cNvCxnSpPr/>
          <p:nvPr userDrawn="1"/>
        </p:nvCxnSpPr>
        <p:spPr>
          <a:xfrm>
            <a:off x="7740348" y="4993481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25D96940-AAE9-4857-A834-9FFE8FC52FD4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4111752" y="1842194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BE19D12A-AD43-48DC-ACA9-7374089625F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061867" y="1828800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06739850-F2A5-420E-ACFE-3E92E438C639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6096000" y="4332724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A04040D8-BAAF-4E26-89BC-40D62DA188BB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 rot="16200000">
            <a:off x="6086857" y="-1533144"/>
            <a:ext cx="18288" cy="10972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2947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C2DC4-7E35-413D-8D0C-FA7A97C1D6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74910" cy="44319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TABLE OF CONTENT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61A4ED-2362-4BF0-A576-E9E9FD91F1F4}"/>
              </a:ext>
            </a:extLst>
          </p:cNvPr>
          <p:cNvSpPr/>
          <p:nvPr/>
        </p:nvSpPr>
        <p:spPr>
          <a:xfrm>
            <a:off x="2908005" y="2324025"/>
            <a:ext cx="914400" cy="914400"/>
          </a:xfrm>
          <a:prstGeom prst="ellipse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71F8B6-611E-4BFE-960A-F978FBBB1290}"/>
              </a:ext>
            </a:extLst>
          </p:cNvPr>
          <p:cNvSpPr txBox="1"/>
          <p:nvPr/>
        </p:nvSpPr>
        <p:spPr>
          <a:xfrm>
            <a:off x="2988679" y="2427282"/>
            <a:ext cx="45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0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B22D6813-7E50-4EDB-B058-AD50EAF1BAEC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3353374" y="2388033"/>
            <a:ext cx="450850" cy="786384"/>
          </a:xfrm>
        </p:spPr>
        <p:txBody>
          <a:bodyPr anchor="ctr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45D585A8-2EC1-4D6D-87EA-91CE5050DA6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40494" y="3427228"/>
            <a:ext cx="2249423" cy="1577353"/>
          </a:xfrm>
        </p:spPr>
        <p:txBody>
          <a:bodyPr/>
          <a:lstStyle>
            <a:lvl1pPr algn="ctr"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Use this version when having extremely long section title</a:t>
            </a:r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679AA723-0B81-4E35-BD0B-E01216E4750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71288" y="3427228"/>
            <a:ext cx="2249423" cy="1577353"/>
          </a:xfrm>
        </p:spPr>
        <p:txBody>
          <a:bodyPr/>
          <a:lstStyle>
            <a:lvl1pPr algn="ctr"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Use this version when having extremely long section title</a:t>
            </a:r>
          </a:p>
        </p:txBody>
      </p:sp>
      <p:sp>
        <p:nvSpPr>
          <p:cNvPr id="49" name="Text Placeholder 44">
            <a:extLst>
              <a:ext uri="{FF2B5EF4-FFF2-40B4-BE49-F238E27FC236}">
                <a16:creationId xmlns:a16="http://schemas.microsoft.com/office/drawing/2014/main" id="{8C7EAF04-23BA-46AD-B355-ED2A526567D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14488" y="3427228"/>
            <a:ext cx="2249423" cy="1577353"/>
          </a:xfrm>
        </p:spPr>
        <p:txBody>
          <a:bodyPr/>
          <a:lstStyle>
            <a:lvl1pPr algn="ctr"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Use this version when having extremely long section title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D4819D-0875-41C3-8C9B-9B00D70BFCAE}"/>
              </a:ext>
            </a:extLst>
          </p:cNvPr>
          <p:cNvSpPr/>
          <p:nvPr userDrawn="1"/>
        </p:nvSpPr>
        <p:spPr>
          <a:xfrm>
            <a:off x="5638800" y="2324025"/>
            <a:ext cx="914400" cy="914400"/>
          </a:xfrm>
          <a:prstGeom prst="ellipse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4A1E53-7422-48E9-865A-B755B927270F}"/>
              </a:ext>
            </a:extLst>
          </p:cNvPr>
          <p:cNvSpPr txBox="1"/>
          <p:nvPr userDrawn="1"/>
        </p:nvSpPr>
        <p:spPr>
          <a:xfrm>
            <a:off x="5719474" y="2427282"/>
            <a:ext cx="45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0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E3777F8-4A79-42F4-8873-768A654090A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84169" y="2388033"/>
            <a:ext cx="450850" cy="786384"/>
          </a:xfrm>
        </p:spPr>
        <p:txBody>
          <a:bodyPr anchor="ctr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86BC2E1-2CC5-4CB4-8FBB-6918DFF99253}"/>
              </a:ext>
            </a:extLst>
          </p:cNvPr>
          <p:cNvSpPr/>
          <p:nvPr userDrawn="1"/>
        </p:nvSpPr>
        <p:spPr>
          <a:xfrm>
            <a:off x="8386478" y="2323466"/>
            <a:ext cx="914400" cy="914400"/>
          </a:xfrm>
          <a:prstGeom prst="ellipse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FE40CB-3A40-4C89-9F8B-85A2D56AE8C8}"/>
              </a:ext>
            </a:extLst>
          </p:cNvPr>
          <p:cNvSpPr txBox="1"/>
          <p:nvPr userDrawn="1"/>
        </p:nvSpPr>
        <p:spPr>
          <a:xfrm>
            <a:off x="8467152" y="2426723"/>
            <a:ext cx="45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0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4D55B235-E468-460F-9E11-F0E4F043BD7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31847" y="2387474"/>
            <a:ext cx="450850" cy="786384"/>
          </a:xfrm>
        </p:spPr>
        <p:txBody>
          <a:bodyPr anchor="ctr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483219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ing text six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0C6591D5-39A3-4C2C-8C6C-1C0AA8718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12648"/>
            <a:ext cx="10283838" cy="44319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C639389-E91A-458E-A06E-6EBBBC4C48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0733" y="2734559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7EC3ECFD-ED5A-4A7A-9D2B-7267D7B1CA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41094" y="2734559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6C3A2D7-5AF5-4A30-BEF2-E2E2E689DF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61455" y="2745990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80C65-08BE-4BBB-92AF-AF937DCE9C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26732" y="1774783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FBEC66-EDDF-4BB0-A261-45DD242E6C39}"/>
              </a:ext>
            </a:extLst>
          </p:cNvPr>
          <p:cNvCxnSpPr/>
          <p:nvPr userDrawn="1"/>
        </p:nvCxnSpPr>
        <p:spPr>
          <a:xfrm>
            <a:off x="1868842" y="2488078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F7DDA50-1593-45FA-9F09-453C7E2B647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15297" y="1774783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D51DD13-E743-4B6F-A37C-740B632BACDF}"/>
              </a:ext>
            </a:extLst>
          </p:cNvPr>
          <p:cNvCxnSpPr/>
          <p:nvPr userDrawn="1"/>
        </p:nvCxnSpPr>
        <p:spPr>
          <a:xfrm>
            <a:off x="5757407" y="2488078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B09A4D9-5C73-416B-A210-4A3EE0550EE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67454" y="1786214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F70D520-D79C-4CC8-9B0F-87542D9FBBA4}"/>
              </a:ext>
            </a:extLst>
          </p:cNvPr>
          <p:cNvCxnSpPr/>
          <p:nvPr userDrawn="1"/>
        </p:nvCxnSpPr>
        <p:spPr>
          <a:xfrm>
            <a:off x="9709564" y="2499509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F5FCCA60-85C8-4CB0-B86A-A6EDD856EF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0733" y="5105400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DBDE0FD0-2A71-405F-9C52-3EEDE152358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41094" y="5105400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ACAAB46-FDC8-4A20-90E9-531C9CC12A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461455" y="5105400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1D10A52-ADE7-42E2-945E-8D149E6591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626732" y="4145624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650DE45-14EB-4015-AF24-979934BD2793}"/>
              </a:ext>
            </a:extLst>
          </p:cNvPr>
          <p:cNvCxnSpPr/>
          <p:nvPr userDrawn="1"/>
        </p:nvCxnSpPr>
        <p:spPr>
          <a:xfrm>
            <a:off x="1868842" y="4858919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8C09EEAA-B0EA-43DF-96AA-06C8003C8E2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06369" y="4145624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17B79C0-3FBE-461B-9CC6-D7B0C5E82F07}"/>
              </a:ext>
            </a:extLst>
          </p:cNvPr>
          <p:cNvCxnSpPr/>
          <p:nvPr userDrawn="1"/>
        </p:nvCxnSpPr>
        <p:spPr>
          <a:xfrm>
            <a:off x="5748479" y="4858919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7A2D1D7B-3040-4D47-9C46-FDD4D249AFF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67454" y="4145624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B304FE3-0A60-4A3F-AB03-E7261AC2556F}"/>
              </a:ext>
            </a:extLst>
          </p:cNvPr>
          <p:cNvCxnSpPr/>
          <p:nvPr userDrawn="1"/>
        </p:nvCxnSpPr>
        <p:spPr>
          <a:xfrm>
            <a:off x="9709564" y="4858919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E4161ABC-2BEA-44B1-A12D-03169C2A6E2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4111752" y="1842194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C69D8D0C-317E-42F2-A9DB-0CFE2A6CACDB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061867" y="1828800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9DBA3FE4-D965-43D6-B258-F7619EB15FFF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 rot="16200000">
            <a:off x="6086857" y="-1533144"/>
            <a:ext cx="18288" cy="10972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2" name="Picture Placeholder 3">
            <a:extLst>
              <a:ext uri="{FF2B5EF4-FFF2-40B4-BE49-F238E27FC236}">
                <a16:creationId xmlns:a16="http://schemas.microsoft.com/office/drawing/2014/main" id="{A5773E73-A1D6-454E-84C4-B04EAF804A42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00919" y="4242601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3" name="Picture Placeholder 3">
            <a:extLst>
              <a:ext uri="{FF2B5EF4-FFF2-40B4-BE49-F238E27FC236}">
                <a16:creationId xmlns:a16="http://schemas.microsoft.com/office/drawing/2014/main" id="{435D1CD9-3B7A-4AF5-A158-69DDEF652245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8051034" y="4229207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51612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ing Text eight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0C6591D5-39A3-4C2C-8C6C-1C0AA8718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74910" cy="44319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C639389-E91A-458E-A06E-6EBBBC4C48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4718" y="3048909"/>
            <a:ext cx="2249424" cy="809952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80C65-08BE-4BBB-92AF-AF937DCE9C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93039" y="2048143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FBEC66-EDDF-4BB0-A261-45DD242E6C39}"/>
              </a:ext>
            </a:extLst>
          </p:cNvPr>
          <p:cNvCxnSpPr/>
          <p:nvPr userDrawn="1"/>
        </p:nvCxnSpPr>
        <p:spPr>
          <a:xfrm>
            <a:off x="1435149" y="2761438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F7DDA50-1593-45FA-9F09-453C7E2B647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90368" y="2048143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D51DD13-E743-4B6F-A37C-740B632BACDF}"/>
              </a:ext>
            </a:extLst>
          </p:cNvPr>
          <p:cNvCxnSpPr/>
          <p:nvPr userDrawn="1"/>
        </p:nvCxnSpPr>
        <p:spPr>
          <a:xfrm>
            <a:off x="4332478" y="2761438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B09A4D9-5C73-416B-A210-4A3EE0550EE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99787" y="2048143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F70D520-D79C-4CC8-9B0F-87542D9FBBA4}"/>
              </a:ext>
            </a:extLst>
          </p:cNvPr>
          <p:cNvCxnSpPr/>
          <p:nvPr userDrawn="1"/>
        </p:nvCxnSpPr>
        <p:spPr>
          <a:xfrm>
            <a:off x="7241897" y="2761438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58A7684F-6EDC-4A75-97B1-EB0CA1B5489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98753" y="2048143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619149D-608A-4DBA-BBFB-C62FBE8C42C5}"/>
              </a:ext>
            </a:extLst>
          </p:cNvPr>
          <p:cNvCxnSpPr>
            <a:cxnSpLocks/>
          </p:cNvCxnSpPr>
          <p:nvPr userDrawn="1"/>
        </p:nvCxnSpPr>
        <p:spPr>
          <a:xfrm>
            <a:off x="10140863" y="2761438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DF03F7C7-5E4F-4AF8-99FF-2ED5C80BC8F7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3514137" y="3048909"/>
            <a:ext cx="2249424" cy="809952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.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7B5803BC-F9B7-4ADF-8D9A-02BBBDCC249D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6423556" y="3048909"/>
            <a:ext cx="2249424" cy="809952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.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0494C025-8E35-49F8-953C-A6B78A8942DA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9332976" y="3048909"/>
            <a:ext cx="2249424" cy="809952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.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878EE201-6F6E-46E0-B2AC-D0570C83D61A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616599" y="5419750"/>
            <a:ext cx="2249424" cy="809952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.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CD119910-C2BA-448F-A936-5AD6C5E5BDFC}"/>
              </a:ext>
            </a:extLst>
          </p:cNvPr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1204920" y="4418984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4D18228-7DF9-4AA8-8E4B-ACAEB217138B}"/>
              </a:ext>
            </a:extLst>
          </p:cNvPr>
          <p:cNvCxnSpPr/>
          <p:nvPr userDrawn="1"/>
        </p:nvCxnSpPr>
        <p:spPr>
          <a:xfrm>
            <a:off x="1447030" y="5132279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A1C0E600-AF65-4A9C-8697-73DEAC330A55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4096035" y="4418984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C9BFAC0-1F4F-4658-9661-E63535946031}"/>
              </a:ext>
            </a:extLst>
          </p:cNvPr>
          <p:cNvCxnSpPr/>
          <p:nvPr userDrawn="1"/>
        </p:nvCxnSpPr>
        <p:spPr>
          <a:xfrm>
            <a:off x="4338145" y="5132279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05351257-7534-4359-880A-C707BF193A97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6999240" y="4418984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07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AC8B278-7BE0-4809-B788-CD3C6A65223B}"/>
              </a:ext>
            </a:extLst>
          </p:cNvPr>
          <p:cNvCxnSpPr/>
          <p:nvPr userDrawn="1"/>
        </p:nvCxnSpPr>
        <p:spPr>
          <a:xfrm>
            <a:off x="7241350" y="5132279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328F286C-0B55-4F09-A561-FB0E8C39C730}"/>
              </a:ext>
            </a:extLst>
          </p:cNvPr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891989" y="4418984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08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CCF01BA-7EAF-4F94-90F2-BC911402EACD}"/>
              </a:ext>
            </a:extLst>
          </p:cNvPr>
          <p:cNvCxnSpPr>
            <a:cxnSpLocks/>
          </p:cNvCxnSpPr>
          <p:nvPr userDrawn="1"/>
        </p:nvCxnSpPr>
        <p:spPr>
          <a:xfrm>
            <a:off x="10134099" y="5132279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F1451F72-A88B-4072-822A-EDC4DCC7A7ED}"/>
              </a:ext>
            </a:extLst>
          </p:cNvPr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3519804" y="5419750"/>
            <a:ext cx="2249424" cy="809952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.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DA68EFC4-470A-4D36-A251-03AD7863CEBA}"/>
              </a:ext>
            </a:extLst>
          </p:cNvPr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6423009" y="5419750"/>
            <a:ext cx="2249424" cy="809952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.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5E9C8046-8366-484E-B700-22ED75058869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9326212" y="5419750"/>
            <a:ext cx="2249424" cy="809952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.</a:t>
            </a:r>
          </a:p>
        </p:txBody>
      </p:sp>
      <p:sp>
        <p:nvSpPr>
          <p:cNvPr id="52" name="Picture Placeholder 3">
            <a:extLst>
              <a:ext uri="{FF2B5EF4-FFF2-40B4-BE49-F238E27FC236}">
                <a16:creationId xmlns:a16="http://schemas.microsoft.com/office/drawing/2014/main" id="{8D019E7B-709D-4284-979F-CDB2471D8C69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3169400" y="2029596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C6022B30-F6EC-4B9D-8E6F-0203A1439962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6090893" y="2016202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4" name="Picture Placeholder 3">
            <a:extLst>
              <a:ext uri="{FF2B5EF4-FFF2-40B4-BE49-F238E27FC236}">
                <a16:creationId xmlns:a16="http://schemas.microsoft.com/office/drawing/2014/main" id="{CD26ED98-5F98-4464-B751-11AFDEE8BF6A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 rot="16200000">
            <a:off x="6086857" y="-1345742"/>
            <a:ext cx="18288" cy="10972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5" name="Picture Placeholder 3">
            <a:extLst>
              <a:ext uri="{FF2B5EF4-FFF2-40B4-BE49-F238E27FC236}">
                <a16:creationId xmlns:a16="http://schemas.microsoft.com/office/drawing/2014/main" id="{E1796F94-B25F-4AFC-871F-83FE9F25A80A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8986261" y="2016202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6" name="Picture Placeholder 3">
            <a:extLst>
              <a:ext uri="{FF2B5EF4-FFF2-40B4-BE49-F238E27FC236}">
                <a16:creationId xmlns:a16="http://schemas.microsoft.com/office/drawing/2014/main" id="{052F23CF-9926-4181-B48F-03C7B0943B39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3169400" y="4432378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7" name="Picture Placeholder 3">
            <a:extLst>
              <a:ext uri="{FF2B5EF4-FFF2-40B4-BE49-F238E27FC236}">
                <a16:creationId xmlns:a16="http://schemas.microsoft.com/office/drawing/2014/main" id="{2E7776FC-9563-422A-B602-3A614F9B3649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6090893" y="4418984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8" name="Picture Placeholder 3">
            <a:extLst>
              <a:ext uri="{FF2B5EF4-FFF2-40B4-BE49-F238E27FC236}">
                <a16:creationId xmlns:a16="http://schemas.microsoft.com/office/drawing/2014/main" id="{6CD68230-798C-443E-924E-9A116E313475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8986261" y="4418984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79786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con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0C6591D5-39A3-4C2C-8C6C-1C0AA8718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77962" cy="443198"/>
          </a:xfrm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C639389-E91A-458E-A06E-6EBBBC4C48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3346704"/>
            <a:ext cx="4901184" cy="1538144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7EC3ECFD-ED5A-4A7A-9D2B-7267D7B1CA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5991" y="3346704"/>
            <a:ext cx="4901184" cy="1538144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  <p:sp>
        <p:nvSpPr>
          <p:cNvPr id="27" name="Picture Placeholder 12">
            <a:extLst>
              <a:ext uri="{FF2B5EF4-FFF2-40B4-BE49-F238E27FC236}">
                <a16:creationId xmlns:a16="http://schemas.microsoft.com/office/drawing/2014/main" id="{9C5F9AB7-463A-4987-A5FF-CA7E7C1A5E26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2570988" y="2133600"/>
            <a:ext cx="978408" cy="978408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6B85A036-9133-4A80-BA91-F7646A2CEE4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8637379" y="2133600"/>
            <a:ext cx="978408" cy="978408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B6E66371-0F1F-4C19-B884-33FFEF765AE7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096000" y="1593850"/>
            <a:ext cx="18288" cy="4651375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61574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con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0C6591D5-39A3-4C2C-8C6C-1C0AA8718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12228"/>
            <a:ext cx="10274910" cy="443198"/>
          </a:xfrm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C639389-E91A-458E-A06E-6EBBBC4C48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7993" y="3136392"/>
            <a:ext cx="3108960" cy="1538144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7EC3ECFD-ED5A-4A7A-9D2B-7267D7B1CA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47873" y="3136392"/>
            <a:ext cx="3108960" cy="1538144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6C3A2D7-5AF5-4A30-BEF2-E2E2E689DF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57674" y="3136392"/>
            <a:ext cx="3108960" cy="1538144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  <p:sp>
        <p:nvSpPr>
          <p:cNvPr id="27" name="Picture Placeholder 12">
            <a:extLst>
              <a:ext uri="{FF2B5EF4-FFF2-40B4-BE49-F238E27FC236}">
                <a16:creationId xmlns:a16="http://schemas.microsoft.com/office/drawing/2014/main" id="{9C5F9AB7-463A-4987-A5FF-CA7E7C1A5E26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773790" y="2133600"/>
            <a:ext cx="777240" cy="777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6B85A036-9133-4A80-BA91-F7646A2CEE4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5705459" y="2133600"/>
            <a:ext cx="777240" cy="777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0" name="Picture Placeholder 12">
            <a:extLst>
              <a:ext uri="{FF2B5EF4-FFF2-40B4-BE49-F238E27FC236}">
                <a16:creationId xmlns:a16="http://schemas.microsoft.com/office/drawing/2014/main" id="{B4AE0E28-DA57-4FD1-8C29-D137C334CA56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9603471" y="2133600"/>
            <a:ext cx="777240" cy="777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4918112C-4556-4A79-A08A-FC2223708DE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4120708" y="2133600"/>
            <a:ext cx="18288" cy="27432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52A12FE4-104E-470F-B3B7-A0BB563ECFC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043860" y="2133600"/>
            <a:ext cx="18288" cy="27432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96300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con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0C6591D5-39A3-4C2C-8C6C-1C0AA8718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12228"/>
            <a:ext cx="10274910" cy="44319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C639389-E91A-458E-A06E-6EBBBC4C48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3054096"/>
            <a:ext cx="2249424" cy="1538144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7EC3ECFD-ED5A-4A7A-9D2B-7267D7B1CA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17391" y="3054096"/>
            <a:ext cx="2249424" cy="1538144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6C3A2D7-5AF5-4A30-BEF2-E2E2E689DF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25183" y="3054096"/>
            <a:ext cx="2249424" cy="1538144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8784BFE5-D82C-4947-8264-E050D1AA1AD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332976" y="3054096"/>
            <a:ext cx="2249424" cy="1538144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  <p:sp>
        <p:nvSpPr>
          <p:cNvPr id="27" name="Picture Placeholder 12">
            <a:extLst>
              <a:ext uri="{FF2B5EF4-FFF2-40B4-BE49-F238E27FC236}">
                <a16:creationId xmlns:a16="http://schemas.microsoft.com/office/drawing/2014/main" id="{9C5F9AB7-463A-4987-A5FF-CA7E7C1A5E26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354836" y="2133600"/>
            <a:ext cx="758952" cy="75895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6B85A036-9133-4A80-BA91-F7646A2CEE4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62627" y="2133600"/>
            <a:ext cx="758952" cy="75895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0" name="Picture Placeholder 12">
            <a:extLst>
              <a:ext uri="{FF2B5EF4-FFF2-40B4-BE49-F238E27FC236}">
                <a16:creationId xmlns:a16="http://schemas.microsoft.com/office/drawing/2014/main" id="{B4AE0E28-DA57-4FD1-8C29-D137C334CA56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7170419" y="2133600"/>
            <a:ext cx="758952" cy="75895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1" name="Picture Placeholder 12">
            <a:extLst>
              <a:ext uri="{FF2B5EF4-FFF2-40B4-BE49-F238E27FC236}">
                <a16:creationId xmlns:a16="http://schemas.microsoft.com/office/drawing/2014/main" id="{4F70E09B-C439-49DB-899C-90886934B6B3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10078212" y="2133599"/>
            <a:ext cx="758952" cy="75895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DF7E89F0-D1CC-4C3B-8964-8D357F17909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3173365" y="2133599"/>
            <a:ext cx="18288" cy="4114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F309B4C0-05F7-45E2-9FDF-D9589F6DE7A0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6103076" y="2133600"/>
            <a:ext cx="18288" cy="4114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CB27AE02-3B40-4058-A9BA-BB9522AA069C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012862" y="2133600"/>
            <a:ext cx="18288" cy="4114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37888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con 2 b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0C6591D5-39A3-4C2C-8C6C-1C0AA8718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612648"/>
            <a:ext cx="10274910" cy="44319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E0523B3-2788-43ED-912C-1199F31CEE8F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09600" y="2133600"/>
            <a:ext cx="758952" cy="75895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9E11B1A4-8682-46B4-B71D-639F6F283E7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98008" y="2133600"/>
            <a:ext cx="3895344" cy="1447194"/>
          </a:xfrm>
        </p:spPr>
        <p:txBody>
          <a:bodyPr>
            <a:no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5" name="Picture Placeholder 12">
            <a:extLst>
              <a:ext uri="{FF2B5EF4-FFF2-40B4-BE49-F238E27FC236}">
                <a16:creationId xmlns:a16="http://schemas.microsoft.com/office/drawing/2014/main" id="{488EE1EB-DAF4-4787-9A4F-AAF404E7D3F7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09600" y="4480560"/>
            <a:ext cx="758952" cy="75895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1FFBD9FC-F2B7-452F-A192-D58AA74A19B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575149" y="4489704"/>
            <a:ext cx="3895344" cy="1447194"/>
          </a:xfrm>
        </p:spPr>
        <p:txBody>
          <a:bodyPr>
            <a:no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40" name="Picture Placeholder 12">
            <a:extLst>
              <a:ext uri="{FF2B5EF4-FFF2-40B4-BE49-F238E27FC236}">
                <a16:creationId xmlns:a16="http://schemas.microsoft.com/office/drawing/2014/main" id="{D91565BC-C001-401E-8407-0786469597D6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669288" y="2142744"/>
            <a:ext cx="758952" cy="75895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1E33FE37-BC3E-4B5D-944C-4FCB30F5CD2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682529" y="2133600"/>
            <a:ext cx="3895344" cy="1447194"/>
          </a:xfrm>
        </p:spPr>
        <p:txBody>
          <a:bodyPr>
            <a:no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42" name="Picture Placeholder 12">
            <a:extLst>
              <a:ext uri="{FF2B5EF4-FFF2-40B4-BE49-F238E27FC236}">
                <a16:creationId xmlns:a16="http://schemas.microsoft.com/office/drawing/2014/main" id="{1693ED5F-318F-4AF6-98D1-32506A321DB1}"/>
              </a:ext>
            </a:extLst>
          </p:cNvPr>
          <p:cNvSpPr>
            <a:spLocks noGrp="1" noChangeAspect="1"/>
          </p:cNvSpPr>
          <p:nvPr>
            <p:ph type="pic" sz="quarter" idx="32"/>
          </p:nvPr>
        </p:nvSpPr>
        <p:spPr>
          <a:xfrm>
            <a:off x="6665804" y="4498848"/>
            <a:ext cx="758952" cy="75895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CF9E631E-DAB2-41F5-8C68-6AED40CDDE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82529" y="4489704"/>
            <a:ext cx="3895344" cy="1447194"/>
          </a:xfrm>
        </p:spPr>
        <p:txBody>
          <a:bodyPr>
            <a:no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44968743-86B1-46E5-B84C-9ACDB8ECFA92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091745" y="2123014"/>
            <a:ext cx="18288" cy="384048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651DF0A7-BF08-4147-AEF9-CB9E7855856F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 rot="16200000" flipH="1">
            <a:off x="3218797" y="1440312"/>
            <a:ext cx="18288" cy="5236682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8A517586-3B0C-44F9-BB96-965159DD6F69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 rot="16200000" flipH="1">
            <a:off x="8972159" y="1440313"/>
            <a:ext cx="18288" cy="5236682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25124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con fiv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0C6591D5-39A3-4C2C-8C6C-1C0AA8718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12648"/>
            <a:ext cx="10283838" cy="44319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C639389-E91A-458E-A06E-6EBBBC4C48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2748309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7EC3ECFD-ED5A-4A7A-9D2B-7267D7B1CA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41519" y="2748309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6C3A2D7-5AF5-4A30-BEF2-E2E2E689DF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73440" y="2748309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F5FCCA60-85C8-4CB0-B86A-A6EDD856EF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63999" y="5428643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DBDE0FD0-2A71-405F-9C52-3EEDE152358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92765" y="5428643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784BE29B-5B08-4700-A4E8-2E37A91359C5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798320" y="1782093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8" name="Picture Placeholder 12">
            <a:extLst>
              <a:ext uri="{FF2B5EF4-FFF2-40B4-BE49-F238E27FC236}">
                <a16:creationId xmlns:a16="http://schemas.microsoft.com/office/drawing/2014/main" id="{C14EB9C5-F11C-4544-94C4-F04B82362F4B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3761647" y="4450235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1" name="Picture Placeholder 12">
            <a:extLst>
              <a:ext uri="{FF2B5EF4-FFF2-40B4-BE49-F238E27FC236}">
                <a16:creationId xmlns:a16="http://schemas.microsoft.com/office/drawing/2014/main" id="{AD8AE800-FE4A-4F30-B08A-39A212D63984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5719790" y="1782093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2" name="Picture Placeholder 12">
            <a:extLst>
              <a:ext uri="{FF2B5EF4-FFF2-40B4-BE49-F238E27FC236}">
                <a16:creationId xmlns:a16="http://schemas.microsoft.com/office/drawing/2014/main" id="{26821E79-5750-4AA1-BC62-9E59B69CFDA1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7690413" y="4450235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3" name="Picture Placeholder 12">
            <a:extLst>
              <a:ext uri="{FF2B5EF4-FFF2-40B4-BE49-F238E27FC236}">
                <a16:creationId xmlns:a16="http://schemas.microsoft.com/office/drawing/2014/main" id="{7AE69DAB-A1CF-4426-86A2-1E53A38FBBE9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9662159" y="1782093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F20DB9F9-F78F-46B2-BBF6-BC0F6362F88D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4111752" y="1842194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C79DD72C-F9C5-4159-A75C-0B2CEE2858A5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061867" y="1828800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164714EC-73EC-40AB-BFE5-805ADDEE56A0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6096000" y="4425321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405DF546-13F8-4A25-856A-260C83F7778D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 rot="16200000">
            <a:off x="6086857" y="-1444939"/>
            <a:ext cx="18288" cy="10972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53569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con six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0C6591D5-39A3-4C2C-8C6C-1C0AA8718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15797"/>
            <a:ext cx="10283838" cy="44319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C639389-E91A-458E-A06E-6EBBBC4C48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1424" y="2824121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7EC3ECFD-ED5A-4A7A-9D2B-7267D7B1CA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41521" y="2824121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6C3A2D7-5AF5-4A30-BEF2-E2E2E689DF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61616" y="2824121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F5FCCA60-85C8-4CB0-B86A-A6EDD856EF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2496" y="5392285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DBDE0FD0-2A71-405F-9C52-3EEDE152358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32593" y="5392285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ACAAB46-FDC8-4A20-90E9-531C9CC12A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452688" y="5392285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784BE29B-5B08-4700-A4E8-2E37A91359C5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810144" y="1857905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8" name="Picture Placeholder 12">
            <a:extLst>
              <a:ext uri="{FF2B5EF4-FFF2-40B4-BE49-F238E27FC236}">
                <a16:creationId xmlns:a16="http://schemas.microsoft.com/office/drawing/2014/main" id="{C14EB9C5-F11C-4544-94C4-F04B82362F4B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1810144" y="4413877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1" name="Picture Placeholder 12">
            <a:extLst>
              <a:ext uri="{FF2B5EF4-FFF2-40B4-BE49-F238E27FC236}">
                <a16:creationId xmlns:a16="http://schemas.microsoft.com/office/drawing/2014/main" id="{AD8AE800-FE4A-4F30-B08A-39A212D63984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5719790" y="1857905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2" name="Picture Placeholder 12">
            <a:extLst>
              <a:ext uri="{FF2B5EF4-FFF2-40B4-BE49-F238E27FC236}">
                <a16:creationId xmlns:a16="http://schemas.microsoft.com/office/drawing/2014/main" id="{26821E79-5750-4AA1-BC62-9E59B69CFDA1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5730241" y="4413877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3" name="Picture Placeholder 12">
            <a:extLst>
              <a:ext uri="{FF2B5EF4-FFF2-40B4-BE49-F238E27FC236}">
                <a16:creationId xmlns:a16="http://schemas.microsoft.com/office/drawing/2014/main" id="{7AE69DAB-A1CF-4426-86A2-1E53A38FBBE9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9650335" y="1857905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4" name="Picture Placeholder 12">
            <a:extLst>
              <a:ext uri="{FF2B5EF4-FFF2-40B4-BE49-F238E27FC236}">
                <a16:creationId xmlns:a16="http://schemas.microsoft.com/office/drawing/2014/main" id="{02A04F72-B967-4FC9-9771-49A17D170A9E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9650335" y="4413877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41D633D7-CBF0-4819-9F41-46E4F8628739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4111752" y="1842194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07D0A27A-62C4-42E8-A03F-F0BD2B36A515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061867" y="1828800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E43DB876-9255-4928-87CD-6DD3FE82D1B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 rot="16200000">
            <a:off x="6086857" y="-1438702"/>
            <a:ext cx="18288" cy="10972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27B36080-EE14-4177-9F55-8CFBDC2A6D1A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00919" y="4424401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6F18CEFA-F58B-49B5-920A-2BB484BDEA9E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8051034" y="4411007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23460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con 8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0C6591D5-39A3-4C2C-8C6C-1C0AA8718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97452" cy="44319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C639389-E91A-458E-A06E-6EBBBC4C48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0460" y="2971064"/>
            <a:ext cx="2249424" cy="809952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DF03F7C7-5E4F-4AF8-99FF-2ED5C80BC8F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21545" y="2971064"/>
            <a:ext cx="2249424" cy="809952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.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7B5803BC-F9B7-4ADF-8D9A-02BBBDCC249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16534" y="2971064"/>
            <a:ext cx="2249424" cy="809952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.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0494C025-8E35-49F8-953C-A6B78A8942D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18148" y="2971064"/>
            <a:ext cx="2249424" cy="809952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.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878EE201-6F6E-46E0-B2AC-D0570C83D61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2548" y="5395035"/>
            <a:ext cx="2249424" cy="809952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.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F1451F72-A88B-4072-822A-EDC4DCC7A7E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521545" y="5395035"/>
            <a:ext cx="2249424" cy="809952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.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DA68EFC4-470A-4D36-A251-03AD7863CEB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416534" y="5395035"/>
            <a:ext cx="2249424" cy="809952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.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5E9C8046-8366-484E-B700-22ED7505886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330236" y="5395035"/>
            <a:ext cx="2249424" cy="809952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.</a:t>
            </a:r>
          </a:p>
        </p:txBody>
      </p:sp>
      <p:sp>
        <p:nvSpPr>
          <p:cNvPr id="48" name="Picture Placeholder 12">
            <a:extLst>
              <a:ext uri="{FF2B5EF4-FFF2-40B4-BE49-F238E27FC236}">
                <a16:creationId xmlns:a16="http://schemas.microsoft.com/office/drawing/2014/main" id="{5AF0F26C-C4FA-4B4C-BE5F-FABEE1D66A95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359412" y="2004848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9" name="Picture Placeholder 12">
            <a:extLst>
              <a:ext uri="{FF2B5EF4-FFF2-40B4-BE49-F238E27FC236}">
                <a16:creationId xmlns:a16="http://schemas.microsoft.com/office/drawing/2014/main" id="{9C3FCBB2-9E80-4B7A-8C78-074DAF7846AB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1416562" y="4416627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50" name="Picture Placeholder 12">
            <a:extLst>
              <a:ext uri="{FF2B5EF4-FFF2-40B4-BE49-F238E27FC236}">
                <a16:creationId xmlns:a16="http://schemas.microsoft.com/office/drawing/2014/main" id="{271E2035-0AFD-469F-A9C2-2A3A61BC9FB9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4280497" y="2004847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51" name="Picture Placeholder 12">
            <a:extLst>
              <a:ext uri="{FF2B5EF4-FFF2-40B4-BE49-F238E27FC236}">
                <a16:creationId xmlns:a16="http://schemas.microsoft.com/office/drawing/2014/main" id="{1EC1D056-226D-4CAC-9267-80536B555BDF}"/>
              </a:ext>
            </a:extLst>
          </p:cNvPr>
          <p:cNvSpPr>
            <a:spLocks noGrp="1" noChangeAspect="1"/>
          </p:cNvSpPr>
          <p:nvPr>
            <p:ph type="pic" sz="quarter" idx="42"/>
          </p:nvPr>
        </p:nvSpPr>
        <p:spPr>
          <a:xfrm>
            <a:off x="4280497" y="4416627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52" name="Picture Placeholder 12">
            <a:extLst>
              <a:ext uri="{FF2B5EF4-FFF2-40B4-BE49-F238E27FC236}">
                <a16:creationId xmlns:a16="http://schemas.microsoft.com/office/drawing/2014/main" id="{59DD9AA8-4AB8-43C0-A7A2-8023DA0D94D9}"/>
              </a:ext>
            </a:extLst>
          </p:cNvPr>
          <p:cNvSpPr>
            <a:spLocks noGrp="1" noChangeAspect="1"/>
          </p:cNvSpPr>
          <p:nvPr>
            <p:ph type="pic" sz="quarter" idx="43"/>
          </p:nvPr>
        </p:nvSpPr>
        <p:spPr>
          <a:xfrm>
            <a:off x="7175486" y="2004848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53" name="Picture Placeholder 12">
            <a:extLst>
              <a:ext uri="{FF2B5EF4-FFF2-40B4-BE49-F238E27FC236}">
                <a16:creationId xmlns:a16="http://schemas.microsoft.com/office/drawing/2014/main" id="{5829C865-3A41-4177-BBCA-D4798190655C}"/>
              </a:ext>
            </a:extLst>
          </p:cNvPr>
          <p:cNvSpPr>
            <a:spLocks noGrp="1" noChangeAspect="1"/>
          </p:cNvSpPr>
          <p:nvPr>
            <p:ph type="pic" sz="quarter" idx="44"/>
          </p:nvPr>
        </p:nvSpPr>
        <p:spPr>
          <a:xfrm>
            <a:off x="7175486" y="4416627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54" name="Picture Placeholder 12">
            <a:extLst>
              <a:ext uri="{FF2B5EF4-FFF2-40B4-BE49-F238E27FC236}">
                <a16:creationId xmlns:a16="http://schemas.microsoft.com/office/drawing/2014/main" id="{59B443DF-6115-4F80-B2F9-56ACC5CCDFF8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>
          <a:xfrm>
            <a:off x="10077100" y="2004848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934A5AC9-F10C-4DBF-95EF-2685C6EE8A54}"/>
              </a:ext>
            </a:extLst>
          </p:cNvPr>
          <p:cNvSpPr>
            <a:spLocks noGrp="1" noChangeAspect="1"/>
          </p:cNvSpPr>
          <p:nvPr>
            <p:ph type="pic" sz="quarter" idx="46"/>
          </p:nvPr>
        </p:nvSpPr>
        <p:spPr>
          <a:xfrm>
            <a:off x="10134250" y="4416627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9681B445-30C4-4782-BEF9-ED099BEF4E2F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3169400" y="2029596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1FB46385-0D73-431E-AFC0-66970AD7A556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6090893" y="2016202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43DFFEE2-641D-496B-AF63-AA19C1B9EECE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 rot="16200000">
            <a:off x="6086857" y="-1345742"/>
            <a:ext cx="18288" cy="10972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4EA00925-8997-4BEC-B657-194D69DBC256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8986261" y="2016202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B95E85E0-AEF0-4CA3-B6B1-356EB1E85629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3169400" y="4432378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97558BA3-8352-4581-B80C-01AEDD33F5F1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6090893" y="4418984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117219F9-055C-4F84-B829-0874F7758537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8986261" y="4418984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90331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AC3C63-6EB1-4AF9-AD8B-692230121E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599" y="1600200"/>
            <a:ext cx="4800601" cy="3963988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</a:defRPr>
            </a:lvl1pPr>
            <a:lvl2pPr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Nunc sit </a:t>
            </a:r>
            <a:r>
              <a:rPr lang="en-US" dirty="0" err="1"/>
              <a:t>amet</a:t>
            </a:r>
            <a:r>
              <a:rPr lang="en-US" dirty="0"/>
              <a:t> nisi </a:t>
            </a:r>
            <a:r>
              <a:rPr lang="en-US" dirty="0" err="1"/>
              <a:t>interdum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vel, </a:t>
            </a:r>
            <a:r>
              <a:rPr lang="en-US" dirty="0" err="1"/>
              <a:t>malesuada</a:t>
            </a:r>
            <a:r>
              <a:rPr lang="en-US" dirty="0"/>
              <a:t> nisi.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vestibulum magna. Duis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cursus at in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mi at cursus </a:t>
            </a:r>
            <a:r>
              <a:rPr lang="en-US" dirty="0" err="1"/>
              <a:t>iaculis</a:t>
            </a:r>
            <a:r>
              <a:rPr lang="en-US" dirty="0"/>
              <a:t>.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D776FE2-B608-4FB0-8891-7F99A5520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12648"/>
            <a:ext cx="4800600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0E70EF5-3A9D-4C99-A03A-F2D2ADFFE64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6096000" cy="6858000"/>
          </a:xfrm>
          <a:solidFill>
            <a:schemeClr val="tx2"/>
          </a:solidFill>
        </p:spPr>
        <p:txBody>
          <a:bodyPr/>
          <a:lstStyle>
            <a:lvl1pPr>
              <a:defRPr sz="1800" b="0"/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9268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four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C2DC4-7E35-413D-8D0C-FA7A97C1D6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74910" cy="44319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TABLE OF CONTENT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73C3204-7E60-490D-B5E3-CF72BB73C60B}"/>
              </a:ext>
            </a:extLst>
          </p:cNvPr>
          <p:cNvSpPr/>
          <p:nvPr userDrawn="1"/>
        </p:nvSpPr>
        <p:spPr>
          <a:xfrm>
            <a:off x="1512169" y="2250251"/>
            <a:ext cx="914400" cy="914400"/>
          </a:xfrm>
          <a:prstGeom prst="ellipse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9E5CB3A-3EDE-41DF-8721-AAF3B393BF36}"/>
              </a:ext>
            </a:extLst>
          </p:cNvPr>
          <p:cNvSpPr txBox="1"/>
          <p:nvPr userDrawn="1"/>
        </p:nvSpPr>
        <p:spPr>
          <a:xfrm>
            <a:off x="1592843" y="2353508"/>
            <a:ext cx="45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0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55E98DDE-2D67-426D-B0A1-66DDF7985B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57538" y="2314259"/>
            <a:ext cx="450850" cy="786384"/>
          </a:xfrm>
        </p:spPr>
        <p:txBody>
          <a:bodyPr anchor="ctr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50" name="Text Placeholder 44">
            <a:extLst>
              <a:ext uri="{FF2B5EF4-FFF2-40B4-BE49-F238E27FC236}">
                <a16:creationId xmlns:a16="http://schemas.microsoft.com/office/drawing/2014/main" id="{66044FA4-18FE-428C-8F6B-3C640624B43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4658" y="3431985"/>
            <a:ext cx="2249423" cy="1577353"/>
          </a:xfrm>
        </p:spPr>
        <p:txBody>
          <a:bodyPr/>
          <a:lstStyle>
            <a:lvl1pPr algn="ctr"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Use this version when having extremely long section title</a:t>
            </a:r>
          </a:p>
        </p:txBody>
      </p:sp>
      <p:sp>
        <p:nvSpPr>
          <p:cNvPr id="51" name="Text Placeholder 44">
            <a:extLst>
              <a:ext uri="{FF2B5EF4-FFF2-40B4-BE49-F238E27FC236}">
                <a16:creationId xmlns:a16="http://schemas.microsoft.com/office/drawing/2014/main" id="{7528C4D5-5297-4E50-86F8-187CCA6B03A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97833" y="3428441"/>
            <a:ext cx="2249423" cy="1577353"/>
          </a:xfrm>
        </p:spPr>
        <p:txBody>
          <a:bodyPr/>
          <a:lstStyle>
            <a:lvl1pPr algn="ctr"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Use this version when having extremely long section title</a:t>
            </a:r>
          </a:p>
        </p:txBody>
      </p:sp>
      <p:sp>
        <p:nvSpPr>
          <p:cNvPr id="52" name="Text Placeholder 44">
            <a:extLst>
              <a:ext uri="{FF2B5EF4-FFF2-40B4-BE49-F238E27FC236}">
                <a16:creationId xmlns:a16="http://schemas.microsoft.com/office/drawing/2014/main" id="{B06927D4-58FB-4945-9B84-BB9E7289843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24945" y="3429000"/>
            <a:ext cx="2249423" cy="1577353"/>
          </a:xfrm>
        </p:spPr>
        <p:txBody>
          <a:bodyPr/>
          <a:lstStyle>
            <a:lvl1pPr algn="ctr"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Use this version when having extremely long section title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81BB8ED-B811-47B4-9D7A-D92D68ED30FC}"/>
              </a:ext>
            </a:extLst>
          </p:cNvPr>
          <p:cNvSpPr/>
          <p:nvPr userDrawn="1"/>
        </p:nvSpPr>
        <p:spPr>
          <a:xfrm>
            <a:off x="4265345" y="2246707"/>
            <a:ext cx="914400" cy="914400"/>
          </a:xfrm>
          <a:prstGeom prst="ellipse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EE1637B-F0AA-439D-A477-AC9984D004BC}"/>
              </a:ext>
            </a:extLst>
          </p:cNvPr>
          <p:cNvSpPr txBox="1"/>
          <p:nvPr userDrawn="1"/>
        </p:nvSpPr>
        <p:spPr>
          <a:xfrm>
            <a:off x="4346019" y="2349964"/>
            <a:ext cx="45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0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1303CA00-9EFF-4B56-9461-3BF3F942196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10714" y="2310715"/>
            <a:ext cx="450850" cy="786384"/>
          </a:xfrm>
        </p:spPr>
        <p:txBody>
          <a:bodyPr anchor="ctr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B8C4076-092F-4986-A6E2-B25A7EF5291F}"/>
              </a:ext>
            </a:extLst>
          </p:cNvPr>
          <p:cNvSpPr/>
          <p:nvPr userDrawn="1"/>
        </p:nvSpPr>
        <p:spPr>
          <a:xfrm>
            <a:off x="6996935" y="2246707"/>
            <a:ext cx="914400" cy="914400"/>
          </a:xfrm>
          <a:prstGeom prst="ellipse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3E9E8A9-F330-4355-B369-73207E23867E}"/>
              </a:ext>
            </a:extLst>
          </p:cNvPr>
          <p:cNvSpPr txBox="1"/>
          <p:nvPr userDrawn="1"/>
        </p:nvSpPr>
        <p:spPr>
          <a:xfrm>
            <a:off x="7077609" y="2349964"/>
            <a:ext cx="45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0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83EC02BF-C0CD-4686-ABB2-2851F983A67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442304" y="2310715"/>
            <a:ext cx="450850" cy="786384"/>
          </a:xfrm>
        </p:spPr>
        <p:txBody>
          <a:bodyPr anchor="ctr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9" name="Text Placeholder 44">
            <a:extLst>
              <a:ext uri="{FF2B5EF4-FFF2-40B4-BE49-F238E27FC236}">
                <a16:creationId xmlns:a16="http://schemas.microsoft.com/office/drawing/2014/main" id="{CFCE1072-1ED0-4B33-A43C-826E625BEF7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93441" y="3429000"/>
            <a:ext cx="2249423" cy="1577353"/>
          </a:xfrm>
        </p:spPr>
        <p:txBody>
          <a:bodyPr/>
          <a:lstStyle>
            <a:lvl1pPr algn="ctr"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Use this version when having extremely long section title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F92C8DD-ABB8-42F7-BEE2-06DA0B78AD07}"/>
              </a:ext>
            </a:extLst>
          </p:cNvPr>
          <p:cNvSpPr/>
          <p:nvPr userDrawn="1"/>
        </p:nvSpPr>
        <p:spPr>
          <a:xfrm>
            <a:off x="9765431" y="2246707"/>
            <a:ext cx="914400" cy="914400"/>
          </a:xfrm>
          <a:prstGeom prst="ellipse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383FCEE-AC08-4B7C-816A-A554953F3655}"/>
              </a:ext>
            </a:extLst>
          </p:cNvPr>
          <p:cNvSpPr txBox="1"/>
          <p:nvPr userDrawn="1"/>
        </p:nvSpPr>
        <p:spPr>
          <a:xfrm>
            <a:off x="9846105" y="2349964"/>
            <a:ext cx="45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0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4BDB72DB-C64B-4C60-8ECD-9C18DF4C713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210800" y="2310715"/>
            <a:ext cx="450850" cy="786384"/>
          </a:xfrm>
        </p:spPr>
        <p:txBody>
          <a:bodyPr anchor="ctr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22998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round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81B4127-57FC-4B6B-A49F-B880016B84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105206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1052060 w 6096000"/>
              <a:gd name="connsiteY3" fmla="*/ 6858000 h 6858000"/>
              <a:gd name="connsiteX4" fmla="*/ 1038574 w 6096000"/>
              <a:gd name="connsiteY4" fmla="*/ 6839036 h 6858000"/>
              <a:gd name="connsiteX5" fmla="*/ 4888 w 6096000"/>
              <a:gd name="connsiteY5" fmla="*/ 3742856 h 6858000"/>
              <a:gd name="connsiteX6" fmla="*/ 0 w 6096000"/>
              <a:gd name="connsiteY6" fmla="*/ 3549540 h 6858000"/>
              <a:gd name="connsiteX7" fmla="*/ 0 w 6096000"/>
              <a:gd name="connsiteY7" fmla="*/ 3308460 h 6858000"/>
              <a:gd name="connsiteX8" fmla="*/ 4888 w 6096000"/>
              <a:gd name="connsiteY8" fmla="*/ 3115144 h 6858000"/>
              <a:gd name="connsiteX9" fmla="*/ 1038574 w 6096000"/>
              <a:gd name="connsiteY9" fmla="*/ 1896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105206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1052060" y="6858000"/>
                </a:lnTo>
                <a:lnTo>
                  <a:pt x="1038574" y="6839036"/>
                </a:lnTo>
                <a:cubicBezTo>
                  <a:pt x="435750" y="5946739"/>
                  <a:pt x="62852" y="4886343"/>
                  <a:pt x="4888" y="3742856"/>
                </a:cubicBezTo>
                <a:lnTo>
                  <a:pt x="0" y="3549540"/>
                </a:lnTo>
                <a:lnTo>
                  <a:pt x="0" y="3308460"/>
                </a:lnTo>
                <a:lnTo>
                  <a:pt x="4888" y="3115144"/>
                </a:lnTo>
                <a:cubicBezTo>
                  <a:pt x="62852" y="1971657"/>
                  <a:pt x="435750" y="911261"/>
                  <a:pt x="1038574" y="18964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 sz="1800" b="0"/>
            </a:lvl1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6719DE8-B981-4CF7-BD69-E4468FD931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599" y="1600200"/>
            <a:ext cx="4800601" cy="3963988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</a:defRPr>
            </a:lvl1pPr>
            <a:lvl2pPr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Nunc sit </a:t>
            </a:r>
            <a:r>
              <a:rPr lang="en-US" dirty="0" err="1"/>
              <a:t>amet</a:t>
            </a:r>
            <a:r>
              <a:rPr lang="en-US" dirty="0"/>
              <a:t> nisi </a:t>
            </a:r>
            <a:r>
              <a:rPr lang="en-US" dirty="0" err="1"/>
              <a:t>interdum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vel, </a:t>
            </a:r>
            <a:r>
              <a:rPr lang="en-US" dirty="0" err="1"/>
              <a:t>malesuada</a:t>
            </a:r>
            <a:r>
              <a:rPr lang="en-US" dirty="0"/>
              <a:t> nisi.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vestibulum magna. Duis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cursus at in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mi at cursus </a:t>
            </a:r>
            <a:r>
              <a:rPr lang="en-US" dirty="0" err="1"/>
              <a:t>iaculis</a:t>
            </a:r>
            <a:r>
              <a:rPr lang="en-US" dirty="0"/>
              <a:t>.</a:t>
            </a:r>
          </a:p>
        </p:txBody>
      </p:sp>
      <p:sp>
        <p:nvSpPr>
          <p:cNvPr id="9" name="Title 9">
            <a:extLst>
              <a:ext uri="{FF2B5EF4-FFF2-40B4-BE49-F238E27FC236}">
                <a16:creationId xmlns:a16="http://schemas.microsoft.com/office/drawing/2014/main" id="{DA50DD3C-25F4-4401-BFF1-D5C3E1F9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4800600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486907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AC3C63-6EB1-4AF9-AD8B-692230121E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3912165"/>
            <a:ext cx="5143500" cy="2336236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</a:defRPr>
            </a:lvl1pPr>
            <a:lvl2pPr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Nunc sit </a:t>
            </a:r>
            <a:r>
              <a:rPr lang="en-US" dirty="0" err="1"/>
              <a:t>amet</a:t>
            </a:r>
            <a:r>
              <a:rPr lang="en-US" dirty="0"/>
              <a:t> nisi </a:t>
            </a:r>
            <a:r>
              <a:rPr lang="en-US" dirty="0" err="1"/>
              <a:t>interdum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vel, </a:t>
            </a:r>
            <a:r>
              <a:rPr lang="en-US" dirty="0" err="1"/>
              <a:t>malesuada</a:t>
            </a:r>
            <a:r>
              <a:rPr lang="en-US" dirty="0"/>
              <a:t> nisi.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vestibulum magna. Duis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cursus at in </a:t>
            </a:r>
            <a:r>
              <a:rPr lang="en-US" dirty="0" err="1"/>
              <a:t>eros</a:t>
            </a:r>
            <a:r>
              <a:rPr lang="en-US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62A67A-4624-4B4E-BA20-45F8F5FB2D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366" y="3912164"/>
            <a:ext cx="4784834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C50B81C-7907-4FEA-AED6-D50E0CC918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3429000"/>
          </a:xfrm>
          <a:solidFill>
            <a:schemeClr val="tx2"/>
          </a:solidFill>
        </p:spPr>
        <p:txBody>
          <a:bodyPr/>
          <a:lstStyle>
            <a:lvl1pPr>
              <a:defRPr sz="1800" b="0"/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502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58442-05F7-4F14-80B6-F5F22C51D3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74910" cy="44319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626046-C227-4DF8-BFDF-9E261212A7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4428856"/>
            <a:ext cx="4901183" cy="1438544"/>
          </a:xfrm>
        </p:spPr>
        <p:txBody>
          <a:bodyPr>
            <a:no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5FE52862-C4F0-4AB4-98A3-6E6E0675D1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" y="1600200"/>
            <a:ext cx="4901184" cy="2596896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C869B65A-8CF0-43D9-9844-5086D213B783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662825" y="1600199"/>
            <a:ext cx="4901184" cy="2596895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4EC4060-CFAF-4C79-8616-F69C6B2271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62825" y="4428856"/>
            <a:ext cx="4901183" cy="1438544"/>
          </a:xfrm>
        </p:spPr>
        <p:txBody>
          <a:bodyPr>
            <a:no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19640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ext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58442-05F7-4F14-80B6-F5F22C51D3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74910" cy="44319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626046-C227-4DF8-BFDF-9E261212A7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3883152"/>
            <a:ext cx="3108960" cy="1538144"/>
          </a:xfrm>
        </p:spPr>
        <p:txBody>
          <a:bodyPr>
            <a:no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5FE52862-C4F0-4AB4-98A3-6E6E0675D129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09600" y="1600200"/>
            <a:ext cx="3108960" cy="2030186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EEF1DB1B-074A-4FD7-8077-DADC522ADDF9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539599" y="1600200"/>
            <a:ext cx="3108960" cy="2030186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C8DE10AD-4E93-479D-BF89-56E3F6CA7B94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8458300" y="1600200"/>
            <a:ext cx="3124100" cy="2030186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D6BD46B-FA8C-459D-A3C3-19A5CA0FB8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45241" y="3883152"/>
            <a:ext cx="3108960" cy="1538144"/>
          </a:xfrm>
        </p:spPr>
        <p:txBody>
          <a:bodyPr>
            <a:no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B13FC73-06F7-49D1-A362-E3750CCF3FB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458300" y="3883152"/>
            <a:ext cx="3108960" cy="1538144"/>
          </a:xfrm>
        </p:spPr>
        <p:txBody>
          <a:bodyPr>
            <a:no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96222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ext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0C6591D5-39A3-4C2C-8C6C-1C0AA8718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77961" cy="44319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C639389-E91A-458E-A06E-6EBBBC4C48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3325368"/>
            <a:ext cx="2249424" cy="1538144"/>
          </a:xfrm>
        </p:spPr>
        <p:txBody>
          <a:bodyPr>
            <a:no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ligula.</a:t>
            </a:r>
          </a:p>
        </p:txBody>
      </p:sp>
      <p:sp>
        <p:nvSpPr>
          <p:cNvPr id="27" name="Picture Placeholder 12">
            <a:extLst>
              <a:ext uri="{FF2B5EF4-FFF2-40B4-BE49-F238E27FC236}">
                <a16:creationId xmlns:a16="http://schemas.microsoft.com/office/drawing/2014/main" id="{9C5F9AB7-463A-4987-A5FF-CA7E7C1A5E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" y="1600200"/>
            <a:ext cx="2249423" cy="1499616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897AA47E-B659-467D-B632-1F083BD782C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332977" y="1600199"/>
            <a:ext cx="2249423" cy="1499616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27AF78EC-78A9-43BD-98D9-30DD7ED9042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517392" y="1600200"/>
            <a:ext cx="2249423" cy="1499616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8A13D2E5-93BB-4ACD-9920-984E03A956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425184" y="1600200"/>
            <a:ext cx="2249423" cy="1499616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5EE639C-621F-466B-87B3-FCEA84D1D20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17391" y="3325368"/>
            <a:ext cx="2249424" cy="1538144"/>
          </a:xfrm>
        </p:spPr>
        <p:txBody>
          <a:bodyPr>
            <a:no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ligula.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58D0E01-9E12-4B05-9227-AACD8B16E5C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25182" y="3325368"/>
            <a:ext cx="2249424" cy="1538144"/>
          </a:xfrm>
        </p:spPr>
        <p:txBody>
          <a:bodyPr>
            <a:no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37DDBD2-87AB-4700-8950-B0E9E224802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332973" y="3325368"/>
            <a:ext cx="2249424" cy="1538144"/>
          </a:xfrm>
        </p:spPr>
        <p:txBody>
          <a:bodyPr>
            <a:no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ligula.</a:t>
            </a:r>
          </a:p>
        </p:txBody>
      </p:sp>
    </p:spTree>
    <p:extLst>
      <p:ext uri="{BB962C8B-B14F-4D97-AF65-F5344CB8AC3E}">
        <p14:creationId xmlns:p14="http://schemas.microsoft.com/office/powerpoint/2010/main" val="658324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61D28-274E-4436-B4CD-F3B540F433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345" y="609600"/>
            <a:ext cx="10274910" cy="44319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9E9F32F-2521-4E6A-A0D3-358886879C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9449" y="1981200"/>
            <a:ext cx="4901184" cy="4267200"/>
          </a:xfrm>
          <a:prstGeom prst="rect">
            <a:avLst/>
          </a:prstGeom>
          <a:solidFill>
            <a:schemeClr val="tx1"/>
          </a:solidFill>
          <a:ln w="12700">
            <a:noFill/>
          </a:ln>
          <a:effectLst>
            <a:softEdge rad="0"/>
          </a:effectLst>
        </p:spPr>
        <p:txBody>
          <a:bodyPr wrap="square" lIns="365760" tIns="1709928" rIns="365760" bIns="365760">
            <a:noAutofit/>
          </a:bodyPr>
          <a:lstStyle>
            <a:lvl1pPr algn="ctr">
              <a:defRPr sz="28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39BA2C3-90DF-42C5-BBCE-6E52B5183571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2910837" y="2346960"/>
            <a:ext cx="978408" cy="978408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F544E25-7F30-4E70-AEAC-6F9F1A09CF1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38316" y="1981200"/>
            <a:ext cx="4901184" cy="4267200"/>
          </a:xfrm>
          <a:prstGeom prst="rect">
            <a:avLst/>
          </a:prstGeom>
          <a:solidFill>
            <a:schemeClr val="tx1"/>
          </a:solidFill>
          <a:ln w="12700">
            <a:noFill/>
          </a:ln>
          <a:effectLst>
            <a:softEdge rad="0"/>
          </a:effectLst>
        </p:spPr>
        <p:txBody>
          <a:bodyPr wrap="square" lIns="365760" tIns="1709928" rIns="365760" bIns="365760">
            <a:noAutofit/>
          </a:bodyPr>
          <a:lstStyle>
            <a:lvl1pPr algn="ctr">
              <a:defRPr sz="28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15DDF7E-73FB-4044-BDF7-CD85458A1599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8299704" y="2346960"/>
            <a:ext cx="978408" cy="978408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81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61D28-274E-4436-B4CD-F3B540F433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74910" cy="44319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9E9F32F-2521-4E6A-A0D3-358886879C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9449" y="1981200"/>
            <a:ext cx="3108960" cy="4267200"/>
          </a:xfrm>
          <a:prstGeom prst="rect">
            <a:avLst/>
          </a:prstGeom>
          <a:solidFill>
            <a:schemeClr val="tx1"/>
          </a:solidFill>
          <a:ln w="12700">
            <a:noFill/>
          </a:ln>
          <a:effectLst>
            <a:softEdge rad="0"/>
          </a:effectLst>
        </p:spPr>
        <p:txBody>
          <a:bodyPr wrap="square" lIns="365760" tIns="1508760" rIns="365760" bIns="365760">
            <a:noAutofit/>
          </a:bodyPr>
          <a:lstStyle>
            <a:lvl1pPr algn="ctr">
              <a:defRPr sz="28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39BA2C3-90DF-42C5-BBCE-6E52B5183571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2115309" y="2343912"/>
            <a:ext cx="777240" cy="77724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F544E25-7F30-4E70-AEAC-6F9F1A09CF1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541520" y="1981200"/>
            <a:ext cx="3108960" cy="4267200"/>
          </a:xfrm>
          <a:prstGeom prst="rect">
            <a:avLst/>
          </a:prstGeom>
          <a:solidFill>
            <a:schemeClr val="tx1"/>
          </a:solidFill>
          <a:ln w="12700">
            <a:noFill/>
          </a:ln>
          <a:effectLst>
            <a:softEdge rad="0"/>
          </a:effectLst>
        </p:spPr>
        <p:txBody>
          <a:bodyPr wrap="square" lIns="365760" tIns="1508760" rIns="365760" bIns="365760">
            <a:noAutofit/>
          </a:bodyPr>
          <a:lstStyle>
            <a:lvl1pPr algn="ctr">
              <a:defRPr sz="28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15DDF7E-73FB-4044-BDF7-CD85458A1599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5707380" y="2343912"/>
            <a:ext cx="777240" cy="77724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6CCD4A16-B480-4728-AA42-DA2FA8E5B58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33591" y="1981200"/>
            <a:ext cx="3108960" cy="4267200"/>
          </a:xfrm>
          <a:prstGeom prst="rect">
            <a:avLst/>
          </a:prstGeom>
          <a:solidFill>
            <a:schemeClr val="tx1"/>
          </a:solidFill>
          <a:ln w="12700">
            <a:noFill/>
          </a:ln>
          <a:effectLst>
            <a:softEdge rad="0"/>
          </a:effectLst>
        </p:spPr>
        <p:txBody>
          <a:bodyPr wrap="square" lIns="365760" tIns="1508760" rIns="365760" bIns="365760">
            <a:noAutofit/>
          </a:bodyPr>
          <a:lstStyle>
            <a:lvl1pPr algn="ctr">
              <a:defRPr sz="28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F65445C-74DE-486D-95D5-14EAA15E6A5A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9299451" y="2343912"/>
            <a:ext cx="777240" cy="77724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02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61D28-274E-4436-B4CD-F3B540F433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74910" cy="44319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9E9F32F-2521-4E6A-A0D3-358886879C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9449" y="1981200"/>
            <a:ext cx="2249424" cy="4267200"/>
          </a:xfrm>
          <a:prstGeom prst="rect">
            <a:avLst/>
          </a:prstGeom>
          <a:solidFill>
            <a:schemeClr val="tx1"/>
          </a:solidFill>
          <a:ln w="12700">
            <a:noFill/>
          </a:ln>
          <a:effectLst>
            <a:softEdge rad="0"/>
          </a:effectLst>
        </p:spPr>
        <p:txBody>
          <a:bodyPr wrap="square" lIns="365760" tIns="1490472" rIns="365760" bIns="365760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 algn="ctr">
              <a:defRPr sz="18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800">
                <a:solidFill>
                  <a:schemeClr val="bg1"/>
                </a:solidFill>
              </a:defRPr>
            </a:lvl4pPr>
            <a:lvl5pPr algn="ctr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39BA2C3-90DF-42C5-BBCE-6E52B5183571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1694685" y="2324862"/>
            <a:ext cx="758952" cy="758952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F544E25-7F30-4E70-AEAC-6F9F1A09CF1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26865" y="1981200"/>
            <a:ext cx="2249424" cy="4267200"/>
          </a:xfrm>
          <a:prstGeom prst="rect">
            <a:avLst/>
          </a:prstGeom>
          <a:solidFill>
            <a:schemeClr val="tx1"/>
          </a:solidFill>
          <a:ln w="12700">
            <a:noFill/>
          </a:ln>
          <a:effectLst>
            <a:softEdge rad="0"/>
          </a:effectLst>
        </p:spPr>
        <p:txBody>
          <a:bodyPr wrap="square" lIns="365760" tIns="1490472" rIns="365760" bIns="365760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 algn="ctr">
              <a:defRPr sz="18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800">
                <a:solidFill>
                  <a:schemeClr val="bg1"/>
                </a:solidFill>
              </a:defRPr>
            </a:lvl4pPr>
            <a:lvl5pPr algn="ctr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15DDF7E-73FB-4044-BDF7-CD85458A1599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4372101" y="2324862"/>
            <a:ext cx="758952" cy="758952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6CCD4A16-B480-4728-AA42-DA2FA8E5B58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04281" y="1981200"/>
            <a:ext cx="2249424" cy="4267200"/>
          </a:xfrm>
          <a:prstGeom prst="rect">
            <a:avLst/>
          </a:prstGeom>
          <a:solidFill>
            <a:schemeClr val="tx1"/>
          </a:solidFill>
          <a:ln w="12700">
            <a:noFill/>
          </a:ln>
          <a:effectLst>
            <a:softEdge rad="0"/>
          </a:effectLst>
        </p:spPr>
        <p:txBody>
          <a:bodyPr wrap="square" lIns="365760" tIns="1490472" rIns="365760" bIns="365760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 algn="ctr">
              <a:defRPr sz="18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800">
                <a:solidFill>
                  <a:schemeClr val="bg1"/>
                </a:solidFill>
              </a:defRPr>
            </a:lvl4pPr>
            <a:lvl5pPr algn="ctr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F65445C-74DE-486D-95D5-14EAA15E6A5A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7049517" y="2324862"/>
            <a:ext cx="758952" cy="758952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F7C9294-3460-435F-A16F-CBC677E0C63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981697" y="1981200"/>
            <a:ext cx="2249424" cy="4267200"/>
          </a:xfrm>
          <a:prstGeom prst="rect">
            <a:avLst/>
          </a:prstGeom>
          <a:solidFill>
            <a:schemeClr val="tx1"/>
          </a:solidFill>
          <a:ln w="12700">
            <a:noFill/>
          </a:ln>
          <a:effectLst>
            <a:softEdge rad="0"/>
          </a:effectLst>
        </p:spPr>
        <p:txBody>
          <a:bodyPr wrap="square" lIns="365760" tIns="1490472" rIns="365760" bIns="365760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 algn="ctr">
              <a:defRPr sz="18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800">
                <a:solidFill>
                  <a:schemeClr val="bg1"/>
                </a:solidFill>
              </a:defRPr>
            </a:lvl4pPr>
            <a:lvl5pPr algn="ctr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CC8DAED8-6C8F-4506-B3F0-518634E499CF}"/>
              </a:ext>
            </a:extLst>
          </p:cNvPr>
          <p:cNvSpPr>
            <a:spLocks noGrp="1" noChangeAspect="1"/>
          </p:cNvSpPr>
          <p:nvPr>
            <p:ph type="pic" sz="quarter" idx="42"/>
          </p:nvPr>
        </p:nvSpPr>
        <p:spPr>
          <a:xfrm>
            <a:off x="9726933" y="2324862"/>
            <a:ext cx="758952" cy="758952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850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61D28-274E-4436-B4CD-F3B540F433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77963" cy="44319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9E9F32F-2521-4E6A-A0D3-358886879C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9449" y="2514600"/>
            <a:ext cx="4901184" cy="3738562"/>
          </a:xfrm>
          <a:ln w="12700">
            <a:solidFill>
              <a:schemeClr val="tx2"/>
            </a:solidFill>
          </a:ln>
        </p:spPr>
        <p:txBody>
          <a:bodyPr lIns="182880" tIns="182880" rIns="182880" bIns="182880">
            <a:noAutofit/>
          </a:bodyPr>
          <a:lstStyle>
            <a:lvl1pPr algn="l">
              <a:defRPr sz="2400" b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  <a:lvl6pPr algn="l">
              <a:defRPr/>
            </a:lvl6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FE55E54-0CB7-43BD-A9A9-23118FB464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9325" y="1985962"/>
            <a:ext cx="4901184" cy="542068"/>
          </a:xfrm>
          <a:prstGeom prst="round2Same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182880" tIns="91440" rIns="182880" bIns="91440">
            <a:sp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8BB564B-D749-4889-8A2D-D3D5138DFFA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41369" y="2514600"/>
            <a:ext cx="4901184" cy="3738562"/>
          </a:xfrm>
          <a:ln w="12700">
            <a:solidFill>
              <a:schemeClr val="tx2"/>
            </a:solidFill>
          </a:ln>
        </p:spPr>
        <p:txBody>
          <a:bodyPr lIns="182880" tIns="182880" rIns="182880" bIns="182880">
            <a:noAutofit/>
          </a:bodyPr>
          <a:lstStyle>
            <a:lvl1pPr algn="l">
              <a:defRPr sz="2400" b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ligula.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A058DAA4-F4BB-496B-8ACD-1DA0543C5E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41369" y="1985962"/>
            <a:ext cx="4901184" cy="542068"/>
          </a:xfrm>
          <a:prstGeom prst="round2Same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182880" tIns="91440" rIns="182880" bIns="91440">
            <a:sp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932643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61D28-274E-4436-B4CD-F3B540F433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74910" cy="44319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9E9F32F-2521-4E6A-A0D3-358886879C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9449" y="2509838"/>
            <a:ext cx="3108960" cy="3738562"/>
          </a:xfrm>
          <a:ln w="12700">
            <a:solidFill>
              <a:schemeClr val="tx2"/>
            </a:solidFill>
          </a:ln>
        </p:spPr>
        <p:txBody>
          <a:bodyPr lIns="182880" tIns="182880" rIns="182880" bIns="182880">
            <a:noAutofit/>
          </a:bodyPr>
          <a:lstStyle>
            <a:lvl1pPr algn="l">
              <a:defRPr sz="2400" b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FE55E54-0CB7-43BD-A9A9-23118FB464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9325" y="1981200"/>
            <a:ext cx="3108960" cy="542068"/>
          </a:xfrm>
          <a:prstGeom prst="round2Same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182880" tIns="91440" rIns="182880" bIns="91440">
            <a:sp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8BB564B-D749-4889-8A2D-D3D5138DFFA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41644" y="2509838"/>
            <a:ext cx="3108960" cy="3738562"/>
          </a:xfrm>
          <a:ln w="12700">
            <a:solidFill>
              <a:schemeClr val="tx2"/>
            </a:solidFill>
          </a:ln>
        </p:spPr>
        <p:txBody>
          <a:bodyPr lIns="182880" tIns="182880" rIns="182880" bIns="182880">
            <a:noAutofit/>
          </a:bodyPr>
          <a:lstStyle>
            <a:lvl1pPr algn="l">
              <a:defRPr sz="2400" b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ligula.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A058DAA4-F4BB-496B-8ACD-1DA0543C5E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41520" y="1981200"/>
            <a:ext cx="3108960" cy="542068"/>
          </a:xfrm>
          <a:prstGeom prst="round2Same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182880" tIns="91440" rIns="182880" bIns="91440">
            <a:sp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A3F2496-1936-4840-93B1-28FE8E6BF70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30540" y="2509838"/>
            <a:ext cx="3108960" cy="3738562"/>
          </a:xfrm>
          <a:ln w="12700">
            <a:solidFill>
              <a:schemeClr val="tx2"/>
            </a:solidFill>
          </a:ln>
        </p:spPr>
        <p:txBody>
          <a:bodyPr lIns="182880" tIns="182880" rIns="182880" bIns="182880">
            <a:noAutofit/>
          </a:bodyPr>
          <a:lstStyle>
            <a:lvl1pPr algn="l">
              <a:defRPr sz="2400" b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ligula.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E458907A-87B9-4E83-9BFC-4A307EA22F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30416" y="1981200"/>
            <a:ext cx="3108960" cy="542068"/>
          </a:xfrm>
          <a:prstGeom prst="round2Same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182880" tIns="91440" rIns="182880" bIns="91440">
            <a:sp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77301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fiv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C2DC4-7E35-413D-8D0C-FA7A97C1D6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12979"/>
            <a:ext cx="10274910" cy="4431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dirty="0"/>
              <a:t>TABLE OF CONTENT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45D585A8-2EC1-4D6D-87EA-91CE5050DA6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88695" y="1600200"/>
            <a:ext cx="3292904" cy="1188720"/>
          </a:xfrm>
        </p:spPr>
        <p:txBody>
          <a:bodyPr anchor="ctr"/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Use this version when having extremely long section title</a:t>
            </a:r>
          </a:p>
        </p:txBody>
      </p:sp>
      <p:sp>
        <p:nvSpPr>
          <p:cNvPr id="52" name="Text Placeholder 44">
            <a:extLst>
              <a:ext uri="{FF2B5EF4-FFF2-40B4-BE49-F238E27FC236}">
                <a16:creationId xmlns:a16="http://schemas.microsoft.com/office/drawing/2014/main" id="{F9AB521F-B5CB-4FCE-8920-983840307A8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88695" y="5061970"/>
            <a:ext cx="3292904" cy="1188720"/>
          </a:xfrm>
        </p:spPr>
        <p:txBody>
          <a:bodyPr anchor="ctr"/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Use this version when having extremely long section title</a:t>
            </a:r>
          </a:p>
        </p:txBody>
      </p:sp>
      <p:sp>
        <p:nvSpPr>
          <p:cNvPr id="64" name="Text Placeholder 44">
            <a:extLst>
              <a:ext uri="{FF2B5EF4-FFF2-40B4-BE49-F238E27FC236}">
                <a16:creationId xmlns:a16="http://schemas.microsoft.com/office/drawing/2014/main" id="{C53A4AF7-6838-4DD8-BD9C-0DC97F20944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888695" y="3289772"/>
            <a:ext cx="3292904" cy="1188720"/>
          </a:xfrm>
        </p:spPr>
        <p:txBody>
          <a:bodyPr anchor="ctr"/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Use this version when having extremely long section title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7FA2CC9-834D-4DD8-83AC-D94A093F5253}"/>
              </a:ext>
            </a:extLst>
          </p:cNvPr>
          <p:cNvSpPr/>
          <p:nvPr userDrawn="1"/>
        </p:nvSpPr>
        <p:spPr>
          <a:xfrm>
            <a:off x="609600" y="1718742"/>
            <a:ext cx="914400" cy="914400"/>
          </a:xfrm>
          <a:prstGeom prst="ellipse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F264E04-7DC0-4CFE-899F-B54B46AAAB16}"/>
              </a:ext>
            </a:extLst>
          </p:cNvPr>
          <p:cNvSpPr txBox="1"/>
          <p:nvPr userDrawn="1"/>
        </p:nvSpPr>
        <p:spPr>
          <a:xfrm>
            <a:off x="690274" y="1821999"/>
            <a:ext cx="45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0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31A6C9AD-623C-4ECF-B86E-89478E0581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54969" y="1782750"/>
            <a:ext cx="450850" cy="786384"/>
          </a:xfrm>
        </p:spPr>
        <p:txBody>
          <a:bodyPr anchor="ctr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029D2C0-EC08-48A7-8C7C-E34B8A7B6481}"/>
              </a:ext>
            </a:extLst>
          </p:cNvPr>
          <p:cNvSpPr/>
          <p:nvPr userDrawn="1"/>
        </p:nvSpPr>
        <p:spPr>
          <a:xfrm>
            <a:off x="591419" y="3462609"/>
            <a:ext cx="914400" cy="914400"/>
          </a:xfrm>
          <a:prstGeom prst="ellipse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4D53C98-359A-42F5-A16A-2AE482DA5893}"/>
              </a:ext>
            </a:extLst>
          </p:cNvPr>
          <p:cNvSpPr txBox="1"/>
          <p:nvPr userDrawn="1"/>
        </p:nvSpPr>
        <p:spPr>
          <a:xfrm>
            <a:off x="672093" y="3565866"/>
            <a:ext cx="45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0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305DB106-55E8-41F2-AE91-534CC00AB62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36788" y="3526617"/>
            <a:ext cx="450850" cy="786384"/>
          </a:xfrm>
        </p:spPr>
        <p:txBody>
          <a:bodyPr anchor="ctr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0A2827E-5BEF-4700-BED7-B5703A2A334C}"/>
              </a:ext>
            </a:extLst>
          </p:cNvPr>
          <p:cNvSpPr/>
          <p:nvPr userDrawn="1"/>
        </p:nvSpPr>
        <p:spPr>
          <a:xfrm>
            <a:off x="609600" y="5135123"/>
            <a:ext cx="914400" cy="914400"/>
          </a:xfrm>
          <a:prstGeom prst="ellipse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969FDD3-F77E-4B82-9D0B-4F23E5572AE3}"/>
              </a:ext>
            </a:extLst>
          </p:cNvPr>
          <p:cNvSpPr txBox="1"/>
          <p:nvPr userDrawn="1"/>
        </p:nvSpPr>
        <p:spPr>
          <a:xfrm>
            <a:off x="690274" y="5238380"/>
            <a:ext cx="45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0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A27DA2EB-0C1C-41F1-AFB4-0ED6D231FF8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54969" y="5199131"/>
            <a:ext cx="450850" cy="786384"/>
          </a:xfrm>
        </p:spPr>
        <p:txBody>
          <a:bodyPr anchor="ctr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40" name="Text Placeholder 44">
            <a:extLst>
              <a:ext uri="{FF2B5EF4-FFF2-40B4-BE49-F238E27FC236}">
                <a16:creationId xmlns:a16="http://schemas.microsoft.com/office/drawing/2014/main" id="{3197AD70-138E-4730-84B3-F98954ABCAC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289496" y="1594531"/>
            <a:ext cx="3292904" cy="1188720"/>
          </a:xfrm>
        </p:spPr>
        <p:txBody>
          <a:bodyPr anchor="ctr"/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Use this version when having extremely long section title</a:t>
            </a:r>
          </a:p>
        </p:txBody>
      </p:sp>
      <p:sp>
        <p:nvSpPr>
          <p:cNvPr id="42" name="Text Placeholder 44">
            <a:extLst>
              <a:ext uri="{FF2B5EF4-FFF2-40B4-BE49-F238E27FC236}">
                <a16:creationId xmlns:a16="http://schemas.microsoft.com/office/drawing/2014/main" id="{A0293C77-3765-4473-A800-F7C273EAF7F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289496" y="3284103"/>
            <a:ext cx="3292904" cy="1188720"/>
          </a:xfrm>
        </p:spPr>
        <p:txBody>
          <a:bodyPr anchor="ctr"/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Use this version when having extremely long section title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198014B-1366-42DA-91F8-D7EC52B0C14F}"/>
              </a:ext>
            </a:extLst>
          </p:cNvPr>
          <p:cNvSpPr/>
          <p:nvPr userDrawn="1"/>
        </p:nvSpPr>
        <p:spPr>
          <a:xfrm>
            <a:off x="7010401" y="1713073"/>
            <a:ext cx="914400" cy="914400"/>
          </a:xfrm>
          <a:prstGeom prst="ellipse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CDEDAAA-65A7-4F81-912C-6666FA31D426}"/>
              </a:ext>
            </a:extLst>
          </p:cNvPr>
          <p:cNvSpPr txBox="1"/>
          <p:nvPr userDrawn="1"/>
        </p:nvSpPr>
        <p:spPr>
          <a:xfrm>
            <a:off x="7091075" y="1816330"/>
            <a:ext cx="45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0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1574879E-1FE4-40E2-8584-7D59B86E4F6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455770" y="1777081"/>
            <a:ext cx="450850" cy="786384"/>
          </a:xfrm>
        </p:spPr>
        <p:txBody>
          <a:bodyPr anchor="ctr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E58DA0E-1344-4166-ACF4-68F5B534BE7A}"/>
              </a:ext>
            </a:extLst>
          </p:cNvPr>
          <p:cNvSpPr/>
          <p:nvPr userDrawn="1"/>
        </p:nvSpPr>
        <p:spPr>
          <a:xfrm>
            <a:off x="6992220" y="3456940"/>
            <a:ext cx="914400" cy="914400"/>
          </a:xfrm>
          <a:prstGeom prst="ellipse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6CD9FF5-E221-41C6-BE1F-6D295210F5EC}"/>
              </a:ext>
            </a:extLst>
          </p:cNvPr>
          <p:cNvSpPr txBox="1"/>
          <p:nvPr userDrawn="1"/>
        </p:nvSpPr>
        <p:spPr>
          <a:xfrm>
            <a:off x="7072894" y="3560197"/>
            <a:ext cx="45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0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C1F66C7C-E5AB-40AE-831C-652D695298C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437589" y="3520948"/>
            <a:ext cx="450850" cy="786384"/>
          </a:xfrm>
        </p:spPr>
        <p:txBody>
          <a:bodyPr anchor="ctr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491F76A-1175-4B82-9F95-5D96B7F83493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096000" y="1593850"/>
            <a:ext cx="18288" cy="4651375"/>
          </a:xfrm>
          <a:solidFill>
            <a:schemeClr val="tx2"/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71797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61D28-274E-4436-B4CD-F3B540F433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110" y="612228"/>
            <a:ext cx="10274910" cy="44319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9E9F32F-2521-4E6A-A0D3-358886879C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9449" y="2514600"/>
            <a:ext cx="2249424" cy="3738562"/>
          </a:xfrm>
          <a:ln w="12700">
            <a:solidFill>
              <a:schemeClr val="tx2"/>
            </a:solidFill>
          </a:ln>
        </p:spPr>
        <p:txBody>
          <a:bodyPr lIns="182880" tIns="182880" rIns="182880" bIns="182880">
            <a:noAutofit/>
          </a:bodyPr>
          <a:lstStyle>
            <a:lvl1pPr algn="l">
              <a:defRPr sz="2400" b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FE55E54-0CB7-43BD-A9A9-23118FB464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9325" y="1985962"/>
            <a:ext cx="2249488" cy="542068"/>
          </a:xfrm>
          <a:prstGeom prst="round2Same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182880" tIns="91440" rIns="182880" bIns="91440">
            <a:sp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8BB564B-D749-4889-8A2D-D3D5138DFFA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29691" y="2514600"/>
            <a:ext cx="2249424" cy="3738562"/>
          </a:xfrm>
          <a:ln w="12700">
            <a:solidFill>
              <a:schemeClr val="tx2"/>
            </a:solidFill>
          </a:ln>
        </p:spPr>
        <p:txBody>
          <a:bodyPr lIns="182880" tIns="182880" rIns="182880" bIns="182880">
            <a:noAutofit/>
          </a:bodyPr>
          <a:lstStyle>
            <a:lvl1pPr algn="l">
              <a:defRPr sz="2400" b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ligula.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A058DAA4-F4BB-496B-8ACD-1DA0543C5E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29567" y="1985962"/>
            <a:ext cx="2249488" cy="542068"/>
          </a:xfrm>
          <a:prstGeom prst="round2Same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182880" tIns="91440" rIns="182880" bIns="91440">
            <a:sp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D78D28E-0B08-4E3C-9F9F-3FD0FA04E8F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90136" y="2514600"/>
            <a:ext cx="2249424" cy="3738562"/>
          </a:xfrm>
          <a:ln w="12700">
            <a:solidFill>
              <a:schemeClr val="tx2"/>
            </a:solidFill>
          </a:ln>
        </p:spPr>
        <p:txBody>
          <a:bodyPr lIns="182880" tIns="182880" rIns="182880" bIns="182880">
            <a:noAutofit/>
          </a:bodyPr>
          <a:lstStyle>
            <a:lvl1pPr algn="l">
              <a:defRPr sz="2400" b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ligula.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8E10E14E-1B86-418F-BD22-B5740BEA07F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90012" y="1985962"/>
            <a:ext cx="2249488" cy="542068"/>
          </a:xfrm>
          <a:prstGeom prst="round2Same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182880" tIns="91440" rIns="182880" bIns="91440">
            <a:sp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A3F2496-1936-4840-93B1-28FE8E6BF70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09834" y="2514600"/>
            <a:ext cx="2249424" cy="3738562"/>
          </a:xfrm>
          <a:ln w="12700">
            <a:solidFill>
              <a:schemeClr val="tx2"/>
            </a:solidFill>
          </a:ln>
        </p:spPr>
        <p:txBody>
          <a:bodyPr lIns="182880" tIns="182880" rIns="182880" bIns="182880">
            <a:noAutofit/>
          </a:bodyPr>
          <a:lstStyle>
            <a:lvl1pPr algn="l">
              <a:defRPr sz="2400" b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ligula.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E458907A-87B9-4E83-9BFC-4A307EA22F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09710" y="1985962"/>
            <a:ext cx="2249488" cy="542068"/>
          </a:xfrm>
          <a:prstGeom prst="round2Same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182880" tIns="91440" rIns="182880" bIns="91440">
            <a:sp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0152861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AC3C63-6EB1-4AF9-AD8B-692230121E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97836" y="2718044"/>
            <a:ext cx="7196328" cy="1321724"/>
          </a:xfrm>
        </p:spPr>
        <p:txBody>
          <a:bodyPr wrap="square" anchor="t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  <a:lvl2pPr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Nunc sit </a:t>
            </a:r>
            <a:r>
              <a:rPr lang="en-US" dirty="0" err="1"/>
              <a:t>amet</a:t>
            </a:r>
            <a:r>
              <a:rPr lang="en-US" dirty="0"/>
              <a:t> nisi </a:t>
            </a:r>
            <a:r>
              <a:rPr lang="en-US" dirty="0" err="1"/>
              <a:t>interdum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vel, </a:t>
            </a:r>
            <a:r>
              <a:rPr lang="en-US" dirty="0" err="1"/>
              <a:t>malesuada</a:t>
            </a:r>
            <a:r>
              <a:rPr lang="en-US" dirty="0"/>
              <a:t> nisi.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vestibulum magna. Duis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cursus at in </a:t>
            </a:r>
            <a:r>
              <a:rPr lang="en-US" dirty="0" err="1"/>
              <a:t>eros</a:t>
            </a:r>
            <a:r>
              <a:rPr lang="en-US" dirty="0"/>
              <a:t>.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D776FE2-B608-4FB0-8891-7F99A5520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87000" cy="44319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QUOTE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F4E087C-6A93-48FB-9322-EBFCE2DE75AF}"/>
              </a:ext>
            </a:extLst>
          </p:cNvPr>
          <p:cNvGrpSpPr/>
          <p:nvPr userDrawn="1"/>
        </p:nvGrpSpPr>
        <p:grpSpPr>
          <a:xfrm>
            <a:off x="1631092" y="1859280"/>
            <a:ext cx="8929816" cy="4111596"/>
            <a:chOff x="1830323" y="2194777"/>
            <a:chExt cx="8929816" cy="411159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6D64340-2B6C-4070-852E-D60567FB7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30323" y="2194777"/>
              <a:ext cx="796925" cy="747712"/>
            </a:xfrm>
            <a:custGeom>
              <a:avLst/>
              <a:gdLst>
                <a:gd name="T0" fmla="*/ 41 w 110"/>
                <a:gd name="T1" fmla="*/ 58 h 103"/>
                <a:gd name="T2" fmla="*/ 41 w 110"/>
                <a:gd name="T3" fmla="*/ 103 h 103"/>
                <a:gd name="T4" fmla="*/ 0 w 110"/>
                <a:gd name="T5" fmla="*/ 103 h 103"/>
                <a:gd name="T6" fmla="*/ 0 w 110"/>
                <a:gd name="T7" fmla="*/ 68 h 103"/>
                <a:gd name="T8" fmla="*/ 7 w 110"/>
                <a:gd name="T9" fmla="*/ 26 h 103"/>
                <a:gd name="T10" fmla="*/ 35 w 110"/>
                <a:gd name="T11" fmla="*/ 0 h 103"/>
                <a:gd name="T12" fmla="*/ 44 w 110"/>
                <a:gd name="T13" fmla="*/ 15 h 103"/>
                <a:gd name="T14" fmla="*/ 27 w 110"/>
                <a:gd name="T15" fmla="*/ 30 h 103"/>
                <a:gd name="T16" fmla="*/ 21 w 110"/>
                <a:gd name="T17" fmla="*/ 58 h 103"/>
                <a:gd name="T18" fmla="*/ 41 w 110"/>
                <a:gd name="T19" fmla="*/ 58 h 103"/>
                <a:gd name="T20" fmla="*/ 107 w 110"/>
                <a:gd name="T21" fmla="*/ 58 h 103"/>
                <a:gd name="T22" fmla="*/ 107 w 110"/>
                <a:gd name="T23" fmla="*/ 103 h 103"/>
                <a:gd name="T24" fmla="*/ 66 w 110"/>
                <a:gd name="T25" fmla="*/ 103 h 103"/>
                <a:gd name="T26" fmla="*/ 66 w 110"/>
                <a:gd name="T27" fmla="*/ 68 h 103"/>
                <a:gd name="T28" fmla="*/ 73 w 110"/>
                <a:gd name="T29" fmla="*/ 26 h 103"/>
                <a:gd name="T30" fmla="*/ 101 w 110"/>
                <a:gd name="T31" fmla="*/ 0 h 103"/>
                <a:gd name="T32" fmla="*/ 110 w 110"/>
                <a:gd name="T33" fmla="*/ 15 h 103"/>
                <a:gd name="T34" fmla="*/ 93 w 110"/>
                <a:gd name="T35" fmla="*/ 30 h 103"/>
                <a:gd name="T36" fmla="*/ 87 w 110"/>
                <a:gd name="T37" fmla="*/ 58 h 103"/>
                <a:gd name="T38" fmla="*/ 107 w 110"/>
                <a:gd name="T39" fmla="*/ 5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0" h="103">
                  <a:moveTo>
                    <a:pt x="41" y="58"/>
                  </a:moveTo>
                  <a:cubicBezTo>
                    <a:pt x="41" y="103"/>
                    <a:pt x="41" y="103"/>
                    <a:pt x="41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49"/>
                    <a:pt x="2" y="35"/>
                    <a:pt x="7" y="26"/>
                  </a:cubicBezTo>
                  <a:cubicBezTo>
                    <a:pt x="13" y="15"/>
                    <a:pt x="22" y="6"/>
                    <a:pt x="35" y="0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37" y="19"/>
                    <a:pt x="31" y="24"/>
                    <a:pt x="27" y="30"/>
                  </a:cubicBezTo>
                  <a:cubicBezTo>
                    <a:pt x="23" y="36"/>
                    <a:pt x="21" y="46"/>
                    <a:pt x="21" y="58"/>
                  </a:cubicBezTo>
                  <a:lnTo>
                    <a:pt x="41" y="58"/>
                  </a:lnTo>
                  <a:close/>
                  <a:moveTo>
                    <a:pt x="107" y="58"/>
                  </a:moveTo>
                  <a:cubicBezTo>
                    <a:pt x="107" y="103"/>
                    <a:pt x="107" y="103"/>
                    <a:pt x="10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66" y="49"/>
                    <a:pt x="68" y="35"/>
                    <a:pt x="73" y="26"/>
                  </a:cubicBezTo>
                  <a:cubicBezTo>
                    <a:pt x="79" y="15"/>
                    <a:pt x="88" y="6"/>
                    <a:pt x="101" y="0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03" y="19"/>
                    <a:pt x="97" y="24"/>
                    <a:pt x="93" y="30"/>
                  </a:cubicBezTo>
                  <a:cubicBezTo>
                    <a:pt x="89" y="36"/>
                    <a:pt x="87" y="46"/>
                    <a:pt x="87" y="58"/>
                  </a:cubicBezTo>
                  <a:lnTo>
                    <a:pt x="107" y="5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338C1EFC-6EEC-4037-96A7-7EAC329F2E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10800000">
              <a:off x="9963214" y="5558661"/>
              <a:ext cx="796925" cy="747712"/>
            </a:xfrm>
            <a:custGeom>
              <a:avLst/>
              <a:gdLst>
                <a:gd name="T0" fmla="*/ 41 w 110"/>
                <a:gd name="T1" fmla="*/ 58 h 103"/>
                <a:gd name="T2" fmla="*/ 41 w 110"/>
                <a:gd name="T3" fmla="*/ 103 h 103"/>
                <a:gd name="T4" fmla="*/ 0 w 110"/>
                <a:gd name="T5" fmla="*/ 103 h 103"/>
                <a:gd name="T6" fmla="*/ 0 w 110"/>
                <a:gd name="T7" fmla="*/ 68 h 103"/>
                <a:gd name="T8" fmla="*/ 7 w 110"/>
                <a:gd name="T9" fmla="*/ 26 h 103"/>
                <a:gd name="T10" fmla="*/ 35 w 110"/>
                <a:gd name="T11" fmla="*/ 0 h 103"/>
                <a:gd name="T12" fmla="*/ 44 w 110"/>
                <a:gd name="T13" fmla="*/ 15 h 103"/>
                <a:gd name="T14" fmla="*/ 27 w 110"/>
                <a:gd name="T15" fmla="*/ 30 h 103"/>
                <a:gd name="T16" fmla="*/ 21 w 110"/>
                <a:gd name="T17" fmla="*/ 58 h 103"/>
                <a:gd name="T18" fmla="*/ 41 w 110"/>
                <a:gd name="T19" fmla="*/ 58 h 103"/>
                <a:gd name="T20" fmla="*/ 107 w 110"/>
                <a:gd name="T21" fmla="*/ 58 h 103"/>
                <a:gd name="T22" fmla="*/ 107 w 110"/>
                <a:gd name="T23" fmla="*/ 103 h 103"/>
                <a:gd name="T24" fmla="*/ 66 w 110"/>
                <a:gd name="T25" fmla="*/ 103 h 103"/>
                <a:gd name="T26" fmla="*/ 66 w 110"/>
                <a:gd name="T27" fmla="*/ 68 h 103"/>
                <a:gd name="T28" fmla="*/ 73 w 110"/>
                <a:gd name="T29" fmla="*/ 26 h 103"/>
                <a:gd name="T30" fmla="*/ 101 w 110"/>
                <a:gd name="T31" fmla="*/ 0 h 103"/>
                <a:gd name="T32" fmla="*/ 110 w 110"/>
                <a:gd name="T33" fmla="*/ 15 h 103"/>
                <a:gd name="T34" fmla="*/ 93 w 110"/>
                <a:gd name="T35" fmla="*/ 30 h 103"/>
                <a:gd name="T36" fmla="*/ 87 w 110"/>
                <a:gd name="T37" fmla="*/ 58 h 103"/>
                <a:gd name="T38" fmla="*/ 107 w 110"/>
                <a:gd name="T39" fmla="*/ 5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0" h="103">
                  <a:moveTo>
                    <a:pt x="41" y="58"/>
                  </a:moveTo>
                  <a:cubicBezTo>
                    <a:pt x="41" y="103"/>
                    <a:pt x="41" y="103"/>
                    <a:pt x="41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49"/>
                    <a:pt x="2" y="35"/>
                    <a:pt x="7" y="26"/>
                  </a:cubicBezTo>
                  <a:cubicBezTo>
                    <a:pt x="13" y="15"/>
                    <a:pt x="22" y="6"/>
                    <a:pt x="35" y="0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37" y="19"/>
                    <a:pt x="31" y="24"/>
                    <a:pt x="27" y="30"/>
                  </a:cubicBezTo>
                  <a:cubicBezTo>
                    <a:pt x="23" y="36"/>
                    <a:pt x="21" y="46"/>
                    <a:pt x="21" y="58"/>
                  </a:cubicBezTo>
                  <a:lnTo>
                    <a:pt x="41" y="58"/>
                  </a:lnTo>
                  <a:close/>
                  <a:moveTo>
                    <a:pt x="107" y="58"/>
                  </a:moveTo>
                  <a:cubicBezTo>
                    <a:pt x="107" y="103"/>
                    <a:pt x="107" y="103"/>
                    <a:pt x="10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66" y="49"/>
                    <a:pt x="68" y="35"/>
                    <a:pt x="73" y="26"/>
                  </a:cubicBezTo>
                  <a:cubicBezTo>
                    <a:pt x="79" y="15"/>
                    <a:pt x="88" y="6"/>
                    <a:pt x="101" y="0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03" y="19"/>
                    <a:pt x="97" y="24"/>
                    <a:pt x="93" y="30"/>
                  </a:cubicBezTo>
                  <a:cubicBezTo>
                    <a:pt x="89" y="36"/>
                    <a:pt x="87" y="46"/>
                    <a:pt x="87" y="58"/>
                  </a:cubicBezTo>
                  <a:lnTo>
                    <a:pt x="107" y="5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BEA5EDF-A69E-478C-9F0E-4F0DA6928A38}"/>
                </a:ext>
              </a:extLst>
            </p:cNvPr>
            <p:cNvSpPr/>
            <p:nvPr userDrawn="1"/>
          </p:nvSpPr>
          <p:spPr>
            <a:xfrm>
              <a:off x="2880220" y="2568633"/>
              <a:ext cx="7468847" cy="2743200"/>
            </a:xfrm>
            <a:custGeom>
              <a:avLst/>
              <a:gdLst>
                <a:gd name="connsiteX0" fmla="*/ 0 w 7498080"/>
                <a:gd name="connsiteY0" fmla="*/ 0 h 1330036"/>
                <a:gd name="connsiteX1" fmla="*/ 7498080 w 7498080"/>
                <a:gd name="connsiteY1" fmla="*/ 0 h 1330036"/>
                <a:gd name="connsiteX2" fmla="*/ 7498080 w 7498080"/>
                <a:gd name="connsiteY2" fmla="*/ 1330036 h 133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98080" h="1330036">
                  <a:moveTo>
                    <a:pt x="0" y="0"/>
                  </a:moveTo>
                  <a:lnTo>
                    <a:pt x="7498080" y="0"/>
                  </a:lnTo>
                  <a:lnTo>
                    <a:pt x="7498080" y="1330036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5E72DC8-B7DD-4846-94B0-5376440A4A3A}"/>
                </a:ext>
              </a:extLst>
            </p:cNvPr>
            <p:cNvSpPr/>
            <p:nvPr userDrawn="1"/>
          </p:nvSpPr>
          <p:spPr>
            <a:xfrm rot="10800000">
              <a:off x="2228786" y="3189316"/>
              <a:ext cx="7468847" cy="2743200"/>
            </a:xfrm>
            <a:custGeom>
              <a:avLst/>
              <a:gdLst>
                <a:gd name="connsiteX0" fmla="*/ 0 w 7498080"/>
                <a:gd name="connsiteY0" fmla="*/ 0 h 1330036"/>
                <a:gd name="connsiteX1" fmla="*/ 7498080 w 7498080"/>
                <a:gd name="connsiteY1" fmla="*/ 0 h 1330036"/>
                <a:gd name="connsiteX2" fmla="*/ 7498080 w 7498080"/>
                <a:gd name="connsiteY2" fmla="*/ 1330036 h 133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98080" h="1330036">
                  <a:moveTo>
                    <a:pt x="0" y="0"/>
                  </a:moveTo>
                  <a:lnTo>
                    <a:pt x="7498080" y="0"/>
                  </a:lnTo>
                  <a:lnTo>
                    <a:pt x="7498080" y="1330036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385075B-6166-4F87-ACB7-A74C725239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39830" y="4785042"/>
            <a:ext cx="3641725" cy="382588"/>
          </a:xfrm>
        </p:spPr>
        <p:txBody>
          <a:bodyPr/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First Last Name</a:t>
            </a:r>
          </a:p>
        </p:txBody>
      </p:sp>
    </p:spTree>
    <p:extLst>
      <p:ext uri="{BB962C8B-B14F-4D97-AF65-F5344CB8AC3E}">
        <p14:creationId xmlns:p14="http://schemas.microsoft.com/office/powerpoint/2010/main" val="26841351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full photo background (white)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EE576B0-5C7D-44D4-B882-162DBECAE9BC}"/>
              </a:ext>
            </a:extLst>
          </p:cNvPr>
          <p:cNvSpPr/>
          <p:nvPr userDrawn="1"/>
        </p:nvSpPr>
        <p:spPr>
          <a:xfrm>
            <a:off x="1373124" y="1371600"/>
            <a:ext cx="9445752" cy="41148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AC3C63-6EB1-4AF9-AD8B-692230121E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30324" y="3086583"/>
            <a:ext cx="8531352" cy="1942618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</a:defRPr>
            </a:lvl1pPr>
            <a:lvl2pPr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Nunc sit </a:t>
            </a:r>
            <a:r>
              <a:rPr lang="en-US" dirty="0" err="1"/>
              <a:t>amet</a:t>
            </a:r>
            <a:r>
              <a:rPr lang="en-US" dirty="0"/>
              <a:t> nisi </a:t>
            </a:r>
            <a:r>
              <a:rPr lang="en-US" dirty="0" err="1"/>
              <a:t>interdum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vel, </a:t>
            </a:r>
            <a:r>
              <a:rPr lang="en-US" dirty="0" err="1"/>
              <a:t>malesuada</a:t>
            </a:r>
            <a:r>
              <a:rPr lang="en-US" dirty="0"/>
              <a:t> nisi.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vestibulum magna. Duis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cursus at in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mi at cursus </a:t>
            </a:r>
            <a:r>
              <a:rPr lang="en-US" dirty="0" err="1"/>
              <a:t>iaculis</a:t>
            </a:r>
            <a:r>
              <a:rPr lang="en-US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62A67A-4624-4B4E-BA20-45F8F5FB2D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30324" y="2067985"/>
            <a:ext cx="8531352" cy="44319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4076126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full photo background (black)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EE576B0-5C7D-44D4-B882-162DBECAE9BC}"/>
              </a:ext>
            </a:extLst>
          </p:cNvPr>
          <p:cNvSpPr/>
          <p:nvPr userDrawn="1"/>
        </p:nvSpPr>
        <p:spPr>
          <a:xfrm>
            <a:off x="1373124" y="1371600"/>
            <a:ext cx="9445752" cy="4114800"/>
          </a:xfrm>
          <a:prstGeom prst="rect">
            <a:avLst/>
          </a:prstGeom>
          <a:solidFill>
            <a:schemeClr val="bg2">
              <a:lumMod val="1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AC3C63-6EB1-4AF9-AD8B-692230121E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30324" y="3086583"/>
            <a:ext cx="8531352" cy="1942618"/>
          </a:xfrm>
        </p:spPr>
        <p:txBody>
          <a:bodyPr/>
          <a:lstStyle>
            <a:lvl1pPr>
              <a:defRPr sz="2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Nunc sit </a:t>
            </a:r>
            <a:r>
              <a:rPr lang="en-US" dirty="0" err="1"/>
              <a:t>amet</a:t>
            </a:r>
            <a:r>
              <a:rPr lang="en-US" dirty="0"/>
              <a:t> nisi </a:t>
            </a:r>
            <a:r>
              <a:rPr lang="en-US" dirty="0" err="1"/>
              <a:t>interdum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vel, </a:t>
            </a:r>
            <a:r>
              <a:rPr lang="en-US" dirty="0" err="1"/>
              <a:t>malesuada</a:t>
            </a:r>
            <a:r>
              <a:rPr lang="en-US" dirty="0"/>
              <a:t> nisi.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vestibulum magna. Duis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cursus at in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mi at cursus </a:t>
            </a:r>
            <a:r>
              <a:rPr lang="en-US" dirty="0" err="1"/>
              <a:t>iaculis</a:t>
            </a:r>
            <a:r>
              <a:rPr lang="en-US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62A67A-4624-4B4E-BA20-45F8F5FB2D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30324" y="2067985"/>
            <a:ext cx="8531352" cy="44319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42279357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44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six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C2DC4-7E35-413D-8D0C-FA7A97C1D6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12979"/>
            <a:ext cx="10274910" cy="4431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dirty="0"/>
              <a:t>TABLE OF CONTENT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45D585A8-2EC1-4D6D-87EA-91CE5050DA6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88695" y="1600200"/>
            <a:ext cx="3292904" cy="1188720"/>
          </a:xfrm>
        </p:spPr>
        <p:txBody>
          <a:bodyPr anchor="ctr"/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Use this version when having extremely long section title</a:t>
            </a:r>
          </a:p>
        </p:txBody>
      </p:sp>
      <p:sp>
        <p:nvSpPr>
          <p:cNvPr id="52" name="Text Placeholder 44">
            <a:extLst>
              <a:ext uri="{FF2B5EF4-FFF2-40B4-BE49-F238E27FC236}">
                <a16:creationId xmlns:a16="http://schemas.microsoft.com/office/drawing/2014/main" id="{F9AB521F-B5CB-4FCE-8920-983840307A8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88695" y="5061970"/>
            <a:ext cx="3292904" cy="1188720"/>
          </a:xfrm>
        </p:spPr>
        <p:txBody>
          <a:bodyPr anchor="ctr"/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Use this version when having extremely long section title</a:t>
            </a:r>
          </a:p>
        </p:txBody>
      </p:sp>
      <p:sp>
        <p:nvSpPr>
          <p:cNvPr id="64" name="Text Placeholder 44">
            <a:extLst>
              <a:ext uri="{FF2B5EF4-FFF2-40B4-BE49-F238E27FC236}">
                <a16:creationId xmlns:a16="http://schemas.microsoft.com/office/drawing/2014/main" id="{C53A4AF7-6838-4DD8-BD9C-0DC97F20944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888695" y="3289772"/>
            <a:ext cx="3292904" cy="1188720"/>
          </a:xfrm>
        </p:spPr>
        <p:txBody>
          <a:bodyPr anchor="ctr"/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Use this version when having extremely long section title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7FA2CC9-834D-4DD8-83AC-D94A093F5253}"/>
              </a:ext>
            </a:extLst>
          </p:cNvPr>
          <p:cNvSpPr/>
          <p:nvPr userDrawn="1"/>
        </p:nvSpPr>
        <p:spPr>
          <a:xfrm>
            <a:off x="609600" y="1718742"/>
            <a:ext cx="914400" cy="914400"/>
          </a:xfrm>
          <a:prstGeom prst="ellipse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F264E04-7DC0-4CFE-899F-B54B46AAAB16}"/>
              </a:ext>
            </a:extLst>
          </p:cNvPr>
          <p:cNvSpPr txBox="1"/>
          <p:nvPr userDrawn="1"/>
        </p:nvSpPr>
        <p:spPr>
          <a:xfrm>
            <a:off x="690274" y="1821999"/>
            <a:ext cx="45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0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31A6C9AD-623C-4ECF-B86E-89478E0581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54969" y="1782750"/>
            <a:ext cx="450850" cy="786384"/>
          </a:xfrm>
        </p:spPr>
        <p:txBody>
          <a:bodyPr anchor="ctr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029D2C0-EC08-48A7-8C7C-E34B8A7B6481}"/>
              </a:ext>
            </a:extLst>
          </p:cNvPr>
          <p:cNvSpPr/>
          <p:nvPr userDrawn="1"/>
        </p:nvSpPr>
        <p:spPr>
          <a:xfrm>
            <a:off x="591419" y="3462609"/>
            <a:ext cx="914400" cy="914400"/>
          </a:xfrm>
          <a:prstGeom prst="ellipse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4D53C98-359A-42F5-A16A-2AE482DA5893}"/>
              </a:ext>
            </a:extLst>
          </p:cNvPr>
          <p:cNvSpPr txBox="1"/>
          <p:nvPr userDrawn="1"/>
        </p:nvSpPr>
        <p:spPr>
          <a:xfrm>
            <a:off x="672093" y="3565866"/>
            <a:ext cx="45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0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305DB106-55E8-41F2-AE91-534CC00AB62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36788" y="3526617"/>
            <a:ext cx="450850" cy="786384"/>
          </a:xfrm>
        </p:spPr>
        <p:txBody>
          <a:bodyPr anchor="ctr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0A2827E-5BEF-4700-BED7-B5703A2A334C}"/>
              </a:ext>
            </a:extLst>
          </p:cNvPr>
          <p:cNvSpPr/>
          <p:nvPr userDrawn="1"/>
        </p:nvSpPr>
        <p:spPr>
          <a:xfrm>
            <a:off x="609600" y="5135123"/>
            <a:ext cx="914400" cy="914400"/>
          </a:xfrm>
          <a:prstGeom prst="ellipse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969FDD3-F77E-4B82-9D0B-4F23E5572AE3}"/>
              </a:ext>
            </a:extLst>
          </p:cNvPr>
          <p:cNvSpPr txBox="1"/>
          <p:nvPr userDrawn="1"/>
        </p:nvSpPr>
        <p:spPr>
          <a:xfrm>
            <a:off x="690274" y="5238380"/>
            <a:ext cx="45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0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A27DA2EB-0C1C-41F1-AFB4-0ED6D231FF8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54969" y="5199131"/>
            <a:ext cx="450850" cy="786384"/>
          </a:xfrm>
        </p:spPr>
        <p:txBody>
          <a:bodyPr anchor="ctr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40" name="Text Placeholder 44">
            <a:extLst>
              <a:ext uri="{FF2B5EF4-FFF2-40B4-BE49-F238E27FC236}">
                <a16:creationId xmlns:a16="http://schemas.microsoft.com/office/drawing/2014/main" id="{3197AD70-138E-4730-84B3-F98954ABCAC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289496" y="1594531"/>
            <a:ext cx="3292904" cy="1188720"/>
          </a:xfrm>
        </p:spPr>
        <p:txBody>
          <a:bodyPr anchor="ctr"/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Use this version when having extremely long section title</a:t>
            </a:r>
          </a:p>
        </p:txBody>
      </p:sp>
      <p:sp>
        <p:nvSpPr>
          <p:cNvPr id="41" name="Text Placeholder 44">
            <a:extLst>
              <a:ext uri="{FF2B5EF4-FFF2-40B4-BE49-F238E27FC236}">
                <a16:creationId xmlns:a16="http://schemas.microsoft.com/office/drawing/2014/main" id="{4F174183-A631-4E1F-A90D-BBAD2707C10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89496" y="5056301"/>
            <a:ext cx="3292904" cy="1188720"/>
          </a:xfrm>
        </p:spPr>
        <p:txBody>
          <a:bodyPr anchor="ctr"/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Use this version when having extremely long section title</a:t>
            </a:r>
          </a:p>
        </p:txBody>
      </p:sp>
      <p:sp>
        <p:nvSpPr>
          <p:cNvPr id="42" name="Text Placeholder 44">
            <a:extLst>
              <a:ext uri="{FF2B5EF4-FFF2-40B4-BE49-F238E27FC236}">
                <a16:creationId xmlns:a16="http://schemas.microsoft.com/office/drawing/2014/main" id="{A0293C77-3765-4473-A800-F7C273EAF7F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289496" y="3284103"/>
            <a:ext cx="3292904" cy="1188720"/>
          </a:xfrm>
        </p:spPr>
        <p:txBody>
          <a:bodyPr anchor="ctr"/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Use this version when having extremely long section title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198014B-1366-42DA-91F8-D7EC52B0C14F}"/>
              </a:ext>
            </a:extLst>
          </p:cNvPr>
          <p:cNvSpPr/>
          <p:nvPr userDrawn="1"/>
        </p:nvSpPr>
        <p:spPr>
          <a:xfrm>
            <a:off x="7010401" y="1713073"/>
            <a:ext cx="914400" cy="914400"/>
          </a:xfrm>
          <a:prstGeom prst="ellipse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CDEDAAA-65A7-4F81-912C-6666FA31D426}"/>
              </a:ext>
            </a:extLst>
          </p:cNvPr>
          <p:cNvSpPr txBox="1"/>
          <p:nvPr userDrawn="1"/>
        </p:nvSpPr>
        <p:spPr>
          <a:xfrm>
            <a:off x="7091075" y="1816330"/>
            <a:ext cx="45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0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1574879E-1FE4-40E2-8584-7D59B86E4F6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455770" y="1777081"/>
            <a:ext cx="450850" cy="786384"/>
          </a:xfrm>
        </p:spPr>
        <p:txBody>
          <a:bodyPr anchor="ctr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E58DA0E-1344-4166-ACF4-68F5B534BE7A}"/>
              </a:ext>
            </a:extLst>
          </p:cNvPr>
          <p:cNvSpPr/>
          <p:nvPr userDrawn="1"/>
        </p:nvSpPr>
        <p:spPr>
          <a:xfrm>
            <a:off x="6992220" y="3456940"/>
            <a:ext cx="914400" cy="914400"/>
          </a:xfrm>
          <a:prstGeom prst="ellipse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6CD9FF5-E221-41C6-BE1F-6D295210F5EC}"/>
              </a:ext>
            </a:extLst>
          </p:cNvPr>
          <p:cNvSpPr txBox="1"/>
          <p:nvPr userDrawn="1"/>
        </p:nvSpPr>
        <p:spPr>
          <a:xfrm>
            <a:off x="7072894" y="3560197"/>
            <a:ext cx="45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0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C1F66C7C-E5AB-40AE-831C-652D695298C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437589" y="3520948"/>
            <a:ext cx="450850" cy="786384"/>
          </a:xfrm>
        </p:spPr>
        <p:txBody>
          <a:bodyPr anchor="ctr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A2D5417-CF0D-47B5-80CA-4FDC3C859ED3}"/>
              </a:ext>
            </a:extLst>
          </p:cNvPr>
          <p:cNvSpPr/>
          <p:nvPr userDrawn="1"/>
        </p:nvSpPr>
        <p:spPr>
          <a:xfrm>
            <a:off x="7010401" y="5129454"/>
            <a:ext cx="914400" cy="914400"/>
          </a:xfrm>
          <a:prstGeom prst="ellipse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6C5258C-97CC-44C4-9FA0-F2AD1AD1B063}"/>
              </a:ext>
            </a:extLst>
          </p:cNvPr>
          <p:cNvSpPr txBox="1"/>
          <p:nvPr userDrawn="1"/>
        </p:nvSpPr>
        <p:spPr>
          <a:xfrm>
            <a:off x="7091075" y="5232711"/>
            <a:ext cx="45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0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9D0C2391-C2E7-4883-A0C9-020316806B6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455770" y="5193462"/>
            <a:ext cx="450850" cy="786384"/>
          </a:xfrm>
        </p:spPr>
        <p:txBody>
          <a:bodyPr anchor="ctr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FF298F55-2017-4C4F-B281-E9F2C966DE55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6096000" y="1593850"/>
            <a:ext cx="18288" cy="4651375"/>
          </a:xfrm>
          <a:solidFill>
            <a:schemeClr val="tx2"/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5911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hort title star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1EDC289-0DC2-4EAE-9AC9-8A1D50EA6A9A}"/>
              </a:ext>
            </a:extLst>
          </p:cNvPr>
          <p:cNvGrpSpPr/>
          <p:nvPr userDrawn="1"/>
        </p:nvGrpSpPr>
        <p:grpSpPr>
          <a:xfrm>
            <a:off x="1328928" y="1709928"/>
            <a:ext cx="3438144" cy="5148072"/>
            <a:chOff x="7836408" y="1709928"/>
            <a:chExt cx="3438144" cy="514807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488995F-23C0-4953-852F-57747D16BD4F}"/>
                </a:ext>
              </a:extLst>
            </p:cNvPr>
            <p:cNvSpPr/>
            <p:nvPr/>
          </p:nvSpPr>
          <p:spPr>
            <a:xfrm>
              <a:off x="7836408" y="1709928"/>
              <a:ext cx="3438144" cy="3438144"/>
            </a:xfrm>
            <a:prstGeom prst="ellipse">
              <a:avLst/>
            </a:prstGeom>
            <a:solidFill>
              <a:schemeClr val="bg2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3E1C46D-3BE3-42D1-BCBD-8AD5F9DF49B4}"/>
                </a:ext>
              </a:extLst>
            </p:cNvPr>
            <p:cNvSpPr txBox="1"/>
            <p:nvPr/>
          </p:nvSpPr>
          <p:spPr>
            <a:xfrm>
              <a:off x="8822170" y="1927477"/>
              <a:ext cx="76967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chemeClr val="accent5"/>
                  </a:solidFill>
                </a:rPr>
                <a:t>0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6F0F3DC-33E2-4D72-980A-0E97DE2525A6}"/>
                </a:ext>
              </a:extLst>
            </p:cNvPr>
            <p:cNvCxnSpPr>
              <a:cxnSpLocks/>
            </p:cNvCxnSpPr>
            <p:nvPr/>
          </p:nvCxnSpPr>
          <p:spPr>
            <a:xfrm>
              <a:off x="8293608" y="3429000"/>
              <a:ext cx="252374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A745FCE-9C71-4EA7-A5AD-1B4E097E1478}"/>
                </a:ext>
              </a:extLst>
            </p:cNvPr>
            <p:cNvCxnSpPr>
              <a:stCxn id="4" idx="4"/>
            </p:cNvCxnSpPr>
            <p:nvPr/>
          </p:nvCxnSpPr>
          <p:spPr>
            <a:xfrm flipH="1">
              <a:off x="9555479" y="5148072"/>
              <a:ext cx="1" cy="1709928"/>
            </a:xfrm>
            <a:prstGeom prst="line">
              <a:avLst/>
            </a:prstGeom>
            <a:ln w="7620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DD606FB-4D30-413F-BA00-8650EA859E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11635" y="1929384"/>
            <a:ext cx="632154" cy="1325880"/>
          </a:xfrm>
        </p:spPr>
        <p:txBody>
          <a:bodyPr anchor="ctr"/>
          <a:lstStyle>
            <a:lvl1pPr>
              <a:lnSpc>
                <a:spcPct val="100000"/>
              </a:lnSpc>
              <a:defRPr sz="8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51613205-3015-4C71-80F1-C57E8AFDD9B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95104" y="3602737"/>
            <a:ext cx="2705795" cy="825003"/>
          </a:xfrm>
        </p:spPr>
        <p:txBody>
          <a:bodyPr/>
          <a:lstStyle>
            <a:lvl1pPr algn="ctr"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58181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hort title midd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1EDC289-0DC2-4EAE-9AC9-8A1D50EA6A9A}"/>
              </a:ext>
            </a:extLst>
          </p:cNvPr>
          <p:cNvGrpSpPr/>
          <p:nvPr userDrawn="1"/>
        </p:nvGrpSpPr>
        <p:grpSpPr>
          <a:xfrm>
            <a:off x="1328928" y="1709928"/>
            <a:ext cx="3438144" cy="5148072"/>
            <a:chOff x="7836408" y="1709928"/>
            <a:chExt cx="3438144" cy="514807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488995F-23C0-4953-852F-57747D16BD4F}"/>
                </a:ext>
              </a:extLst>
            </p:cNvPr>
            <p:cNvSpPr/>
            <p:nvPr/>
          </p:nvSpPr>
          <p:spPr>
            <a:xfrm>
              <a:off x="7836408" y="1709928"/>
              <a:ext cx="3438144" cy="3438144"/>
            </a:xfrm>
            <a:prstGeom prst="ellipse">
              <a:avLst/>
            </a:prstGeom>
            <a:solidFill>
              <a:schemeClr val="bg2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3E1C46D-3BE3-42D1-BCBD-8AD5F9DF49B4}"/>
                </a:ext>
              </a:extLst>
            </p:cNvPr>
            <p:cNvSpPr txBox="1"/>
            <p:nvPr/>
          </p:nvSpPr>
          <p:spPr>
            <a:xfrm>
              <a:off x="8822170" y="1927477"/>
              <a:ext cx="76967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chemeClr val="accent5"/>
                  </a:solidFill>
                </a:rPr>
                <a:t>0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6F0F3DC-33E2-4D72-980A-0E97DE2525A6}"/>
                </a:ext>
              </a:extLst>
            </p:cNvPr>
            <p:cNvCxnSpPr>
              <a:cxnSpLocks/>
            </p:cNvCxnSpPr>
            <p:nvPr/>
          </p:nvCxnSpPr>
          <p:spPr>
            <a:xfrm>
              <a:off x="8293608" y="3429000"/>
              <a:ext cx="252374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A745FCE-9C71-4EA7-A5AD-1B4E097E1478}"/>
                </a:ext>
              </a:extLst>
            </p:cNvPr>
            <p:cNvCxnSpPr>
              <a:stCxn id="4" idx="4"/>
            </p:cNvCxnSpPr>
            <p:nvPr/>
          </p:nvCxnSpPr>
          <p:spPr>
            <a:xfrm flipH="1">
              <a:off x="9555479" y="5148072"/>
              <a:ext cx="1" cy="1709928"/>
            </a:xfrm>
            <a:prstGeom prst="line">
              <a:avLst/>
            </a:prstGeom>
            <a:ln w="7620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DD606FB-4D30-413F-BA00-8650EA859E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06438" y="1929384"/>
            <a:ext cx="632154" cy="1325880"/>
          </a:xfrm>
        </p:spPr>
        <p:txBody>
          <a:bodyPr anchor="ctr"/>
          <a:lstStyle>
            <a:lvl1pPr>
              <a:lnSpc>
                <a:spcPct val="100000"/>
              </a:lnSpc>
              <a:defRPr sz="8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51613205-3015-4C71-80F1-C57E8AFDD9B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95103" y="3602737"/>
            <a:ext cx="2705795" cy="825003"/>
          </a:xfrm>
        </p:spPr>
        <p:txBody>
          <a:bodyPr/>
          <a:lstStyle>
            <a:lvl1pPr algn="ctr"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 GOES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DD1AB6-6BB1-4CEB-8E86-3609AA0D53B9}"/>
              </a:ext>
            </a:extLst>
          </p:cNvPr>
          <p:cNvCxnSpPr>
            <a:cxnSpLocks/>
          </p:cNvCxnSpPr>
          <p:nvPr userDrawn="1"/>
        </p:nvCxnSpPr>
        <p:spPr>
          <a:xfrm>
            <a:off x="3048000" y="74295"/>
            <a:ext cx="0" cy="1560385"/>
          </a:xfrm>
          <a:prstGeom prst="line">
            <a:avLst/>
          </a:prstGeom>
          <a:ln w="7620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194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e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C9BDD20-D5FA-48B2-92C2-DD1678F0317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DD1AB6-6BB1-4CEB-8E86-3609AA0D53B9}"/>
              </a:ext>
            </a:extLst>
          </p:cNvPr>
          <p:cNvCxnSpPr>
            <a:cxnSpLocks/>
          </p:cNvCxnSpPr>
          <p:nvPr userDrawn="1"/>
        </p:nvCxnSpPr>
        <p:spPr>
          <a:xfrm>
            <a:off x="3048000" y="76200"/>
            <a:ext cx="0" cy="1560385"/>
          </a:xfrm>
          <a:prstGeom prst="line">
            <a:avLst/>
          </a:prstGeom>
          <a:ln w="7620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51613205-3015-4C71-80F1-C57E8AFDD9B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70279" y="3016498"/>
            <a:ext cx="2347442" cy="825003"/>
          </a:xfrm>
        </p:spPr>
        <p:txBody>
          <a:bodyPr anchor="ctr"/>
          <a:lstStyle>
            <a:lvl1pPr algn="ctr">
              <a:lnSpc>
                <a:spcPct val="100000"/>
              </a:lnSpc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8CC04B3-78E0-4AB9-9447-E63377AE14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90130" y="2184863"/>
            <a:ext cx="1744597" cy="201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57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ong title star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CBFC92C7-43A8-4D61-8068-7BD212636402}"/>
              </a:ext>
            </a:extLst>
          </p:cNvPr>
          <p:cNvSpPr/>
          <p:nvPr/>
        </p:nvSpPr>
        <p:spPr>
          <a:xfrm>
            <a:off x="2188464" y="2569464"/>
            <a:ext cx="1719072" cy="1719072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41103B-8C9E-4AAC-8136-863DEFEC2C4B}"/>
              </a:ext>
            </a:extLst>
          </p:cNvPr>
          <p:cNvSpPr txBox="1"/>
          <p:nvPr/>
        </p:nvSpPr>
        <p:spPr>
          <a:xfrm>
            <a:off x="2462803" y="2828836"/>
            <a:ext cx="63452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b="1" dirty="0">
                <a:solidFill>
                  <a:schemeClr val="accent5"/>
                </a:solidFill>
              </a:rPr>
              <a:t>0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9AC81C-9992-4F15-812E-19EF9BA71081}"/>
              </a:ext>
            </a:extLst>
          </p:cNvPr>
          <p:cNvCxnSpPr>
            <a:cxnSpLocks/>
            <a:stCxn id="5" idx="4"/>
          </p:cNvCxnSpPr>
          <p:nvPr/>
        </p:nvCxnSpPr>
        <p:spPr>
          <a:xfrm>
            <a:off x="3048000" y="4288536"/>
            <a:ext cx="0" cy="2569464"/>
          </a:xfrm>
          <a:prstGeom prst="line">
            <a:avLst/>
          </a:prstGeom>
          <a:ln w="7620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4364BEA-D177-4D0C-8BC5-41304F4CB0B3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3021130" y="3035808"/>
            <a:ext cx="450850" cy="786384"/>
          </a:xfrm>
        </p:spPr>
        <p:txBody>
          <a:bodyPr anchor="ctr"/>
          <a:lstStyle>
            <a:lvl1pPr>
              <a:lnSpc>
                <a:spcPct val="100000"/>
              </a:lnSpc>
              <a:defRPr sz="7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2499974-DF3E-4608-A7C3-5D38634809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9600" y="2782093"/>
            <a:ext cx="5532777" cy="1293813"/>
          </a:xfrm>
        </p:spPr>
        <p:txBody>
          <a:bodyPr anchor="ctr"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USE THIS VERSION WHEN HAVING EXTREMELY LONG SECTION TITLE</a:t>
            </a:r>
          </a:p>
        </p:txBody>
      </p:sp>
    </p:spTree>
    <p:extLst>
      <p:ext uri="{BB962C8B-B14F-4D97-AF65-F5344CB8AC3E}">
        <p14:creationId xmlns:p14="http://schemas.microsoft.com/office/powerpoint/2010/main" val="69402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EC06BC68-0572-4196-AF9F-46045E161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740" y="620233"/>
            <a:ext cx="10782300" cy="4431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/>
              <a:t>INSERT HEADING HERE, IT CAN FIT INTO TWO LINES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690E10E-A60D-4AE7-8BA0-093FC2E06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688" y="1600200"/>
            <a:ext cx="10274910" cy="3200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You can download free icons here https://www.flaticon.com/authors/basic-straight/lineal</a:t>
            </a:r>
          </a:p>
        </p:txBody>
      </p:sp>
    </p:spTree>
    <p:extLst>
      <p:ext uri="{BB962C8B-B14F-4D97-AF65-F5344CB8AC3E}">
        <p14:creationId xmlns:p14="http://schemas.microsoft.com/office/powerpoint/2010/main" val="371220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684" r:id="rId2"/>
    <p:sldLayoutId id="2147483685" r:id="rId3"/>
    <p:sldLayoutId id="2147483718" r:id="rId4"/>
    <p:sldLayoutId id="2147483715" r:id="rId5"/>
    <p:sldLayoutId id="2147483678" r:id="rId6"/>
    <p:sldLayoutId id="2147483682" r:id="rId7"/>
    <p:sldLayoutId id="2147483683" r:id="rId8"/>
    <p:sldLayoutId id="2147483687" r:id="rId9"/>
    <p:sldLayoutId id="2147483720" r:id="rId10"/>
    <p:sldLayoutId id="2147483650" r:id="rId11"/>
    <p:sldLayoutId id="2147483721" r:id="rId12"/>
    <p:sldLayoutId id="2147483711" r:id="rId13"/>
    <p:sldLayoutId id="2147483722" r:id="rId14"/>
    <p:sldLayoutId id="2147483712" r:id="rId15"/>
    <p:sldLayoutId id="2147483671" r:id="rId16"/>
    <p:sldLayoutId id="2147483673" r:id="rId17"/>
    <p:sldLayoutId id="2147483672" r:id="rId18"/>
    <p:sldLayoutId id="2147483693" r:id="rId19"/>
    <p:sldLayoutId id="2147483716" r:id="rId20"/>
    <p:sldLayoutId id="2147483691" r:id="rId21"/>
    <p:sldLayoutId id="2147483676" r:id="rId22"/>
    <p:sldLayoutId id="2147483675" r:id="rId23"/>
    <p:sldLayoutId id="2147483674" r:id="rId24"/>
    <p:sldLayoutId id="2147483660" r:id="rId25"/>
    <p:sldLayoutId id="2147483694" r:id="rId26"/>
    <p:sldLayoutId id="2147483717" r:id="rId27"/>
    <p:sldLayoutId id="2147483695" r:id="rId28"/>
    <p:sldLayoutId id="2147483662" r:id="rId29"/>
    <p:sldLayoutId id="2147483667" r:id="rId30"/>
    <p:sldLayoutId id="2147483663" r:id="rId31"/>
    <p:sldLayoutId id="2147483699" r:id="rId32"/>
    <p:sldLayoutId id="2147483696" r:id="rId33"/>
    <p:sldLayoutId id="2147483698" r:id="rId34"/>
    <p:sldLayoutId id="2147483704" r:id="rId35"/>
    <p:sldLayoutId id="2147483703" r:id="rId36"/>
    <p:sldLayoutId id="2147483705" r:id="rId37"/>
    <p:sldLayoutId id="2147483702" r:id="rId38"/>
    <p:sldLayoutId id="2147483701" r:id="rId39"/>
    <p:sldLayoutId id="2147483700" r:id="rId40"/>
    <p:sldLayoutId id="2147483669" r:id="rId41"/>
    <p:sldLayoutId id="2147483664" r:id="rId42"/>
    <p:sldLayoutId id="2147483665" r:id="rId43"/>
    <p:sldLayoutId id="2147483724" r:id="rId4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Roboto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500"/>
        </a:spcAft>
        <a:buClr>
          <a:schemeClr val="accent1"/>
        </a:buClr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Roboto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2100" kern="1200">
          <a:solidFill>
            <a:schemeClr val="tx1"/>
          </a:solidFill>
          <a:latin typeface="Roboto"/>
          <a:ea typeface="+mn-ea"/>
          <a:cs typeface="+mn-cs"/>
        </a:defRPr>
      </a:lvl2pPr>
      <a:lvl3pPr marL="342900" indent="-3429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Roboto"/>
          <a:ea typeface="+mn-ea"/>
          <a:cs typeface="+mn-cs"/>
        </a:defRPr>
      </a:lvl3pPr>
      <a:lvl4pPr marL="694944" indent="-3429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Roboto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84" userDrawn="1">
          <p15:clr>
            <a:srgbClr val="F26B43"/>
          </p15:clr>
        </p15:guide>
        <p15:guide id="6" orient="horz" pos="3936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12" pos="3840" userDrawn="1">
          <p15:clr>
            <a:srgbClr val="F26B43"/>
          </p15:clr>
        </p15:guide>
        <p15:guide id="13" orient="horz" pos="1008" userDrawn="1">
          <p15:clr>
            <a:srgbClr val="F26B43"/>
          </p15:clr>
        </p15:guide>
        <p15:guide id="14" pos="2112" userDrawn="1">
          <p15:clr>
            <a:srgbClr val="F26B43"/>
          </p15:clr>
        </p15:guide>
        <p15:guide id="15" pos="5568" userDrawn="1">
          <p15:clr>
            <a:srgbClr val="F26B43"/>
          </p15:clr>
        </p15:guide>
        <p15:guide id="16" pos="1248" userDrawn="1">
          <p15:clr>
            <a:srgbClr val="F26B43"/>
          </p15:clr>
        </p15:guide>
        <p15:guide id="17" pos="2976" userDrawn="1">
          <p15:clr>
            <a:srgbClr val="F26B43"/>
          </p15:clr>
        </p15:guide>
        <p15:guide id="18" pos="4704" userDrawn="1">
          <p15:clr>
            <a:srgbClr val="F26B43"/>
          </p15:clr>
        </p15:guide>
        <p15:guide id="19" pos="6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11" Type="http://schemas.openxmlformats.org/officeDocument/2006/relationships/image" Target="../media/image31.svg"/><Relationship Id="rId5" Type="http://schemas.openxmlformats.org/officeDocument/2006/relationships/image" Target="../media/image26.sv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7.svg"/><Relationship Id="rId7" Type="http://schemas.openxmlformats.org/officeDocument/2006/relationships/image" Target="../media/image3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rds flying near a building&#10;&#10;Description automatically generated with low confidence">
            <a:extLst>
              <a:ext uri="{FF2B5EF4-FFF2-40B4-BE49-F238E27FC236}">
                <a16:creationId xmlns:a16="http://schemas.microsoft.com/office/drawing/2014/main" id="{FBD01CEC-516D-A787-8A05-3F0AFF73F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6847514"/>
          </a:xfrm>
          <a:prstGeom prst="rect">
            <a:avLst/>
          </a:prstGeom>
        </p:spPr>
      </p:pic>
      <p:sp>
        <p:nvSpPr>
          <p:cNvPr id="177" name="Google Shape;177;p29"/>
          <p:cNvSpPr txBox="1"/>
          <p:nvPr/>
        </p:nvSpPr>
        <p:spPr>
          <a:xfrm>
            <a:off x="682355" y="1052860"/>
            <a:ext cx="7130761" cy="2376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SzPts val="4400"/>
            </a:pPr>
            <a:endParaRPr lang="en-US" sz="4400" dirty="0">
              <a:solidFill>
                <a:srgbClr val="A86051"/>
              </a:solidFill>
              <a:ea typeface="Avenir"/>
              <a:cs typeface="Avenir"/>
              <a:sym typeface="Avenir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SzPts val="4400"/>
            </a:pPr>
            <a:r>
              <a:rPr lang="en-US" sz="4400" dirty="0">
                <a:solidFill>
                  <a:srgbClr val="A86051"/>
                </a:solidFill>
                <a:ea typeface="Avenir"/>
                <a:cs typeface="Avenir"/>
                <a:sym typeface="Avenir"/>
              </a:rPr>
              <a:t>Using 		        for Contact Management</a:t>
            </a:r>
          </a:p>
        </p:txBody>
      </p:sp>
      <p:sp>
        <p:nvSpPr>
          <p:cNvPr id="178" name="Google Shape;178;p29"/>
          <p:cNvSpPr/>
          <p:nvPr/>
        </p:nvSpPr>
        <p:spPr>
          <a:xfrm>
            <a:off x="741860" y="4365104"/>
            <a:ext cx="4994099" cy="1800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800" b="1" dirty="0">
                <a:solidFill>
                  <a:srgbClr val="363943"/>
                </a:solidFill>
                <a:ea typeface="Avenir"/>
                <a:cs typeface="Avenir"/>
                <a:sym typeface="Avenir"/>
              </a:rPr>
              <a:t>Thomas Elter, Ukraine</a:t>
            </a:r>
          </a:p>
          <a:p>
            <a:r>
              <a:rPr lang="en-US" b="1" dirty="0">
                <a:solidFill>
                  <a:srgbClr val="363943"/>
                </a:solidFill>
              </a:rPr>
              <a:t>28 July  2022</a:t>
            </a:r>
          </a:p>
          <a:p>
            <a:endParaRPr lang="en-US" b="1" dirty="0">
              <a:solidFill>
                <a:srgbClr val="363943"/>
              </a:solidFill>
            </a:endParaRPr>
          </a:p>
          <a:p>
            <a:r>
              <a:rPr lang="en-US" dirty="0">
                <a:solidFill>
                  <a:srgbClr val="A86051"/>
                </a:solidFill>
                <a:ea typeface="Avenir"/>
                <a:cs typeface="Avenir"/>
                <a:sym typeface="Avenir"/>
              </a:rPr>
              <a:t>Expert Workshop on Information Management Leadership: an IM Community of Practice Event (COPE), Istanbul, Türkiye, 25-29 July 2022</a:t>
            </a:r>
            <a:endParaRPr dirty="0">
              <a:solidFill>
                <a:srgbClr val="A86051"/>
              </a:solidFill>
            </a:endParaRPr>
          </a:p>
        </p:txBody>
      </p:sp>
      <p:pic>
        <p:nvPicPr>
          <p:cNvPr id="6" name="Picture 4" descr="MailChimp – Logos Download">
            <a:extLst>
              <a:ext uri="{FF2B5EF4-FFF2-40B4-BE49-F238E27FC236}">
                <a16:creationId xmlns:a16="http://schemas.microsoft.com/office/drawing/2014/main" id="{EC5F032E-E877-4D13-51B2-75B2832C6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476672"/>
            <a:ext cx="2088000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MailChimp – Logos Download">
            <a:extLst>
              <a:ext uri="{FF2B5EF4-FFF2-40B4-BE49-F238E27FC236}">
                <a16:creationId xmlns:a16="http://schemas.microsoft.com/office/drawing/2014/main" id="{A40A6D00-4AF4-C2CB-236D-D3C4B67030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2" r="12702" b="27832"/>
          <a:stretch/>
        </p:blipFill>
        <p:spPr bwMode="auto">
          <a:xfrm>
            <a:off x="9624392" y="4185104"/>
            <a:ext cx="291628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MailChimp – Logos Download">
            <a:extLst>
              <a:ext uri="{FF2B5EF4-FFF2-40B4-BE49-F238E27FC236}">
                <a16:creationId xmlns:a16="http://schemas.microsoft.com/office/drawing/2014/main" id="{169FE318-6D4C-FA94-5406-3AC5CC3197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2" r="12702" b="27832"/>
          <a:stretch/>
        </p:blipFill>
        <p:spPr bwMode="auto">
          <a:xfrm>
            <a:off x="11208568" y="5949280"/>
            <a:ext cx="218721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7C999-C0BC-4808-8819-0850B92620A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C14D59-0D45-4959-BA81-D7EF155B873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DASHBOARD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758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1E415-337A-48A4-9458-D805AEF35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CONTACTS DASHBOARD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BC9668-E998-6743-CE51-80E3C6E6F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28" y="1268760"/>
            <a:ext cx="9820444" cy="31599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5800A5-AFB0-C1A4-22E9-1A0787725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862" y="1844824"/>
            <a:ext cx="7718648" cy="448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30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5FD519-CA4C-4591-B6CF-B20FC3B6F1E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985081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423.799 Bonus Görseli, Stok Fotoğraflar ve Vektörler | Shutterstock">
            <a:extLst>
              <a:ext uri="{FF2B5EF4-FFF2-40B4-BE49-F238E27FC236}">
                <a16:creationId xmlns:a16="http://schemas.microsoft.com/office/drawing/2014/main" id="{557D9C21-4902-96D0-935C-57B188958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0"/>
          <a:stretch/>
        </p:blipFill>
        <p:spPr bwMode="auto">
          <a:xfrm>
            <a:off x="3215538" y="1989000"/>
            <a:ext cx="5760925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414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icrosoft Power Automate">
            <a:extLst>
              <a:ext uri="{FF2B5EF4-FFF2-40B4-BE49-F238E27FC236}">
                <a16:creationId xmlns:a16="http://schemas.microsoft.com/office/drawing/2014/main" id="{E2DD47FA-F63E-E54F-623F-8578A8B36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078" y="2676787"/>
            <a:ext cx="3377952" cy="168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A65DD1FC-BB8A-4F2A-B766-4E7DF47CE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1268760"/>
            <a:ext cx="7359483" cy="132959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dirty="0"/>
              <a:t>Contact Management using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4C0BBC80-DA47-1FB6-3F6D-0AFB74397A03}"/>
              </a:ext>
            </a:extLst>
          </p:cNvPr>
          <p:cNvSpPr txBox="1">
            <a:spLocks/>
          </p:cNvSpPr>
          <p:nvPr/>
        </p:nvSpPr>
        <p:spPr>
          <a:xfrm>
            <a:off x="1919536" y="5052685"/>
            <a:ext cx="7359483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Roboto"/>
                <a:ea typeface="+mj-ea"/>
                <a:cs typeface="+mj-cs"/>
              </a:defRPr>
            </a:lvl1pPr>
          </a:lstStyle>
          <a:p>
            <a:r>
              <a:rPr lang="en-US" sz="2800" dirty="0"/>
              <a:t>Use case: UKR UHF Partner Registration Form</a:t>
            </a:r>
          </a:p>
        </p:txBody>
      </p:sp>
      <p:pic>
        <p:nvPicPr>
          <p:cNvPr id="3" name="Graphic 2" descr="Thought with solid fill">
            <a:extLst>
              <a:ext uri="{FF2B5EF4-FFF2-40B4-BE49-F238E27FC236}">
                <a16:creationId xmlns:a16="http://schemas.microsoft.com/office/drawing/2014/main" id="{DB9EFDDE-58DA-1381-5706-44CECDBC4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27704" y="146212"/>
            <a:ext cx="2664296" cy="26642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0CFE64-E0A8-F2A9-26A9-D91FFCF940C4}"/>
              </a:ext>
            </a:extLst>
          </p:cNvPr>
          <p:cNvSpPr txBox="1"/>
          <p:nvPr/>
        </p:nvSpPr>
        <p:spPr>
          <a:xfrm>
            <a:off x="10323433" y="550421"/>
            <a:ext cx="153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Who is using PowerApps? </a:t>
            </a:r>
          </a:p>
        </p:txBody>
      </p:sp>
    </p:spTree>
    <p:extLst>
      <p:ext uri="{BB962C8B-B14F-4D97-AF65-F5344CB8AC3E}">
        <p14:creationId xmlns:p14="http://schemas.microsoft.com/office/powerpoint/2010/main" val="2418784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1E415-337A-48A4-9458-D805AEF35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pic>
        <p:nvPicPr>
          <p:cNvPr id="5124" name="Picture 4" descr="KoBoToolbox | Data Collection Tools for Challenging Environments">
            <a:extLst>
              <a:ext uri="{FF2B5EF4-FFF2-40B4-BE49-F238E27FC236}">
                <a16:creationId xmlns:a16="http://schemas.microsoft.com/office/drawing/2014/main" id="{B9EB567D-EEDE-8251-8153-CC2948EFBA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" t="35886" r="10106" b="35600"/>
          <a:stretch/>
        </p:blipFill>
        <p:spPr bwMode="auto">
          <a:xfrm>
            <a:off x="591620" y="1736896"/>
            <a:ext cx="4110584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icrosoft Excel: Spreadsheets - Google Play'de Uygulamalar">
            <a:extLst>
              <a:ext uri="{FF2B5EF4-FFF2-40B4-BE49-F238E27FC236}">
                <a16:creationId xmlns:a16="http://schemas.microsoft.com/office/drawing/2014/main" id="{8F3ABF0C-6570-E1BE-5C12-D3B6FA130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552" y="3789280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Back with solid fill">
            <a:extLst>
              <a:ext uri="{FF2B5EF4-FFF2-40B4-BE49-F238E27FC236}">
                <a16:creationId xmlns:a16="http://schemas.microsoft.com/office/drawing/2014/main" id="{27E521BC-8297-5719-6619-9C610A1F13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2927649" y="2780928"/>
            <a:ext cx="914400" cy="914400"/>
          </a:xfrm>
          <a:prstGeom prst="rect">
            <a:avLst/>
          </a:prstGeom>
        </p:spPr>
      </p:pic>
      <p:pic>
        <p:nvPicPr>
          <p:cNvPr id="9" name="Graphic 8" descr="Back with solid fill">
            <a:extLst>
              <a:ext uri="{FF2B5EF4-FFF2-40B4-BE49-F238E27FC236}">
                <a16:creationId xmlns:a16="http://schemas.microsoft.com/office/drawing/2014/main" id="{73E9B1D1-A9D2-F675-9772-BDEADBF325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845896" y="4458815"/>
            <a:ext cx="914400" cy="914400"/>
          </a:xfrm>
          <a:prstGeom prst="rect">
            <a:avLst/>
          </a:prstGeom>
        </p:spPr>
      </p:pic>
      <p:pic>
        <p:nvPicPr>
          <p:cNvPr id="13" name="Picture 2" descr="Microsoft Power Automate">
            <a:extLst>
              <a:ext uri="{FF2B5EF4-FFF2-40B4-BE49-F238E27FC236}">
                <a16:creationId xmlns:a16="http://schemas.microsoft.com/office/drawing/2014/main" id="{596E19F5-B20E-AD05-2E52-229272FC7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2578994"/>
            <a:ext cx="3377952" cy="168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Flow in Office 365 Vs. Logic Apps in Azure - ciraltos">
            <a:extLst>
              <a:ext uri="{FF2B5EF4-FFF2-40B4-BE49-F238E27FC236}">
                <a16:creationId xmlns:a16="http://schemas.microsoft.com/office/drawing/2014/main" id="{B1F7B9CC-BA27-3D05-E3F8-29B6DC172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893" y="4041168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Microsoft Outlook - Google Play'de Uygulamalar">
            <a:extLst>
              <a:ext uri="{FF2B5EF4-FFF2-40B4-BE49-F238E27FC236}">
                <a16:creationId xmlns:a16="http://schemas.microsoft.com/office/drawing/2014/main" id="{BC7696C6-DE1F-5D80-4844-71CAFA692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799" y="387916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7EB92374-5B95-DD9B-5271-6D099B5BE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893" y="4059160"/>
            <a:ext cx="73716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Star-struck face with solid fill with solid fill">
            <a:extLst>
              <a:ext uri="{FF2B5EF4-FFF2-40B4-BE49-F238E27FC236}">
                <a16:creationId xmlns:a16="http://schemas.microsoft.com/office/drawing/2014/main" id="{FD100BA6-7B93-E5FD-1B27-CE712D7D5E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64048" y="477916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70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265397F-F98B-4CDE-891D-641FBFE5E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8847B00-70CF-404B-99A7-412E66D00FA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5359" y="3054096"/>
            <a:ext cx="2701065" cy="15381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Self-submission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Users fill out Kobo form and provide contact data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6DAA959-DA7F-4EE7-A7F8-1E460827175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28593" y="3054096"/>
            <a:ext cx="2581040" cy="33272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Data consolidation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accent2"/>
                </a:solidFill>
              </a:rPr>
              <a:t>Automated</a:t>
            </a:r>
            <a:r>
              <a:rPr lang="en-US" dirty="0"/>
              <a:t> push of data to SP List and Excel master file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r>
              <a:rPr lang="en-US" i="1" dirty="0"/>
              <a:t>Under development: flow checks if new entry or update</a:t>
            </a:r>
          </a:p>
          <a:p>
            <a:pPr lvl="1">
              <a:lnSpc>
                <a:spcPct val="100000"/>
              </a:lnSpc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FCA2B6-8DFD-4DB3-B083-819A902A39A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58304" y="3054096"/>
            <a:ext cx="2646008" cy="15381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Email notification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accent2"/>
                </a:solidFill>
              </a:rPr>
              <a:t>Automated</a:t>
            </a:r>
            <a:r>
              <a:rPr lang="en-US" dirty="0"/>
              <a:t> email to requester and UHF focal point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96D9D30-F748-4189-A857-09B892B663D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57988" y="3054096"/>
            <a:ext cx="2554636" cy="26071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Campaigns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accent2"/>
                </a:solidFill>
              </a:rPr>
              <a:t>Targeted</a:t>
            </a:r>
            <a:r>
              <a:rPr lang="en-US" dirty="0"/>
              <a:t> and </a:t>
            </a:r>
            <a:r>
              <a:rPr lang="en-US" dirty="0">
                <a:solidFill>
                  <a:schemeClr val="accent2"/>
                </a:solidFill>
              </a:rPr>
              <a:t>automated</a:t>
            </a:r>
            <a:r>
              <a:rPr lang="en-US" dirty="0"/>
              <a:t> outreach based on user data submission - triggered manually or periodically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D3167F9-E0CD-46AD-AD2A-A0ADC9743766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1618552-0532-498E-94B2-0FF5A5EBDF14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2A6B08F-457B-4C1C-8628-37F9783D0C5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455947B8-114C-4C68-90F0-361D36582178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30922" y="2085128"/>
            <a:ext cx="758952" cy="758952"/>
          </a:xfrm>
        </p:spPr>
      </p:pic>
      <p:pic>
        <p:nvPicPr>
          <p:cNvPr id="23" name="Graphic 22" descr="Target Audience with solid fill">
            <a:extLst>
              <a:ext uri="{FF2B5EF4-FFF2-40B4-BE49-F238E27FC236}">
                <a16:creationId xmlns:a16="http://schemas.microsoft.com/office/drawing/2014/main" id="{3847ECAD-B4A8-021D-1661-D3234A78F8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50723" y="1929680"/>
            <a:ext cx="914400" cy="914400"/>
          </a:xfrm>
          <a:prstGeom prst="rect">
            <a:avLst/>
          </a:prstGeom>
        </p:spPr>
      </p:pic>
      <p:pic>
        <p:nvPicPr>
          <p:cNvPr id="25" name="Graphic 24" descr="Email with solid fill">
            <a:extLst>
              <a:ext uri="{FF2B5EF4-FFF2-40B4-BE49-F238E27FC236}">
                <a16:creationId xmlns:a16="http://schemas.microsoft.com/office/drawing/2014/main" id="{CBE7AF91-3A25-FC2C-ED26-A05C38AF44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68810" y="1929680"/>
            <a:ext cx="900000" cy="900000"/>
          </a:xfrm>
          <a:prstGeom prst="rect">
            <a:avLst/>
          </a:prstGeom>
        </p:spPr>
      </p:pic>
      <p:pic>
        <p:nvPicPr>
          <p:cNvPr id="26" name="Graphic 25" descr="Database with solid fill">
            <a:extLst>
              <a:ext uri="{FF2B5EF4-FFF2-40B4-BE49-F238E27FC236}">
                <a16:creationId xmlns:a16="http://schemas.microsoft.com/office/drawing/2014/main" id="{38060C69-B960-2CFD-F14E-74A3D8E2C7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86897" y="198884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26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5FD519-CA4C-4591-B6CF-B20FC3B6F1E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968208" y="3016498"/>
            <a:ext cx="2347442" cy="825003"/>
          </a:xfrm>
        </p:spPr>
        <p:txBody>
          <a:bodyPr/>
          <a:lstStyle/>
          <a:p>
            <a:r>
              <a:rPr lang="en-US" dirty="0"/>
              <a:t>THANK YOU!</a:t>
            </a:r>
          </a:p>
          <a:p>
            <a:endParaRPr lang="en-US" dirty="0"/>
          </a:p>
          <a:p>
            <a:r>
              <a:rPr lang="en-US" dirty="0"/>
              <a:t>FOR REAL!</a:t>
            </a:r>
          </a:p>
          <a:p>
            <a:endParaRPr lang="en-US" dirty="0"/>
          </a:p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05181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F4204357-D0BB-42B2-AB76-71369D9F9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301916C5-D2F6-4D1A-9A6F-D9EFDB6EB2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DF80DCF-CFB0-4A93-95C3-C6622C7AA86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sz="3200" dirty="0"/>
              <a:t>Purpose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8E620CD-A6A3-48FA-8D5A-19E53FAEB86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sz="3200" dirty="0"/>
              <a:t>Benefits</a:t>
            </a:r>
          </a:p>
          <a:p>
            <a:endParaRPr lang="en-US" sz="320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46A0FE1-6494-4AB4-BB35-01ABAE09CB9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sz="3200" dirty="0"/>
              <a:t>Statistics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3FA5006C-87A0-4A80-929B-98A41981DD9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70FBD94C-B36E-4D56-A71E-7D28E17BD83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4BAF255-A263-490F-B086-418AE342B40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z="3200" dirty="0"/>
              <a:t>Dashboard</a:t>
            </a:r>
          </a:p>
          <a:p>
            <a:endParaRPr lang="en-US" sz="3200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CF372E94-69DB-48EF-914D-8AE74205106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09656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D906C13-3522-4FD5-9C2C-57455C9EF04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16CC99A-C8F2-4E31-BD11-3534D7BC044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715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28A816F-D5CE-4C30-A4E3-D2FE46AF65D0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D8D6C3A-B116-43F1-9EF2-8052BC0AE5E4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77225187-4E10-4641-BABB-7DEBCA09E375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F43B148-ABFC-40C4-9EC7-B23B16D88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PURPOSE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8265447-ABB1-445A-BF22-E47D6CFCF8C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OCHA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Collects and manages contact info on behalf of humanitarian community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B04C80C-326A-484D-BDCE-55BB70DBCC1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Invitations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GCM, Hub GCM and NGO Briefings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C880CFD-9A0E-4480-97F4-1DEBD35DC4B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Coordination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Through sharing contact info with Clusters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Periodically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On demand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Welcome email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29D91B5-2D5B-41D1-A4A1-F2E498152E2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01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0974A92-D3D5-422D-9A5D-49BC4FA68DD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02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6C385C4-623A-44A0-A730-DA0F630D6A1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03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09DEBDD-DBD4-4E25-A9F4-5673C1BBD25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10632" y="3134366"/>
            <a:ext cx="2790024" cy="15381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Info sharing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On public contacts dashboard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(if consent was given)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767A86D-858F-4808-9147-9A2A121C639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195167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7C999-C0BC-4808-8819-0850B92620A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C14D59-0D45-4959-BA81-D7EF155B873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591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265397F-F98B-4CDE-891D-641FBFE5E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823" y="609600"/>
            <a:ext cx="10274910" cy="443198"/>
          </a:xfrm>
        </p:spPr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8847B00-70CF-404B-99A7-412E66D00FA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5359" y="3054096"/>
            <a:ext cx="2701065" cy="28951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Self-subscription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Users sign up and enter data themselves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Landing page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QR code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GCM/IMWG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New staff welcome email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6DAA959-DA7F-4EE7-A7F8-1E460827175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Self-update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Users update and maintain their contact info themselves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FCA2B6-8DFD-4DB3-B083-819A902A39A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58304" y="3054096"/>
            <a:ext cx="2646008" cy="15381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Targeted comms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Campaigns based on subscription and data entry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96D9D30-F748-4189-A857-09B892B663D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Consent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For sharing contact info publicly or for coordination only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D3167F9-E0CD-46AD-AD2A-A0ADC9743766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1618552-0532-498E-94B2-0FF5A5EBDF14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2A6B08F-457B-4C1C-8628-37F9783D0C5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455947B8-114C-4C68-90F0-361D36582178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30922" y="2085128"/>
            <a:ext cx="758952" cy="758952"/>
          </a:xfrm>
        </p:spPr>
      </p:pic>
      <p:pic>
        <p:nvPicPr>
          <p:cNvPr id="18" name="Graphic 17" descr="Repeat with solid fill">
            <a:extLst>
              <a:ext uri="{FF2B5EF4-FFF2-40B4-BE49-F238E27FC236}">
                <a16:creationId xmlns:a16="http://schemas.microsoft.com/office/drawing/2014/main" id="{E151332A-A334-A254-CEB3-87DDE2FC8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39621" y="2023887"/>
            <a:ext cx="914400" cy="914400"/>
          </a:xfrm>
          <a:prstGeom prst="rect">
            <a:avLst/>
          </a:prstGeom>
        </p:spPr>
      </p:pic>
      <p:pic>
        <p:nvPicPr>
          <p:cNvPr id="19" name="Graphic 18" descr="Handshake with solid fill">
            <a:extLst>
              <a:ext uri="{FF2B5EF4-FFF2-40B4-BE49-F238E27FC236}">
                <a16:creationId xmlns:a16="http://schemas.microsoft.com/office/drawing/2014/main" id="{23520B64-BB16-B1EA-24F3-6247D66491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17688" y="1941087"/>
            <a:ext cx="1080000" cy="1080000"/>
          </a:xfrm>
          <a:prstGeom prst="rect">
            <a:avLst/>
          </a:prstGeom>
        </p:spPr>
      </p:pic>
      <p:pic>
        <p:nvPicPr>
          <p:cNvPr id="24" name="Graphic 23" descr="Bullseye with solid fill">
            <a:extLst>
              <a:ext uri="{FF2B5EF4-FFF2-40B4-BE49-F238E27FC236}">
                <a16:creationId xmlns:a16="http://schemas.microsoft.com/office/drawing/2014/main" id="{31D2416C-6A8A-7E8A-CA42-565A4CCF19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46324" y="1965896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63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7C999-C0BC-4808-8819-0850B92620A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C14D59-0D45-4959-BA81-D7EF155B873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STATISTICS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456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4744998-A234-4F4D-AFAD-16DFC6275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AUDIENCE (28 July 2022)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5F8A07-2154-46C2-88B8-FAD95BBE2C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6784" y="4426080"/>
            <a:ext cx="4901184" cy="15381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5,011</a:t>
            </a:r>
          </a:p>
          <a:p>
            <a:pPr>
              <a:lnSpc>
                <a:spcPct val="100000"/>
              </a:lnSpc>
            </a:pPr>
            <a:r>
              <a:rPr lang="en-US" dirty="0"/>
              <a:t>General Distribution List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For receiving OCHA info products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0FBDF57-1F10-4A6D-AD76-F54A0AE4AF3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12024" y="4426080"/>
            <a:ext cx="4901184" cy="15381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1,938</a:t>
            </a:r>
          </a:p>
          <a:p>
            <a:pPr>
              <a:lnSpc>
                <a:spcPct val="100000"/>
              </a:lnSpc>
            </a:pPr>
            <a:r>
              <a:rPr lang="en-US" dirty="0"/>
              <a:t>Humanitarian Contact List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 Used for coordination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40B19FBB-2ABB-21C9-FCAF-A75532198943}"/>
              </a:ext>
            </a:extLst>
          </p:cNvPr>
          <p:cNvSpPr txBox="1">
            <a:spLocks/>
          </p:cNvSpPr>
          <p:nvPr/>
        </p:nvSpPr>
        <p:spPr>
          <a:xfrm>
            <a:off x="2768965" y="1889192"/>
            <a:ext cx="6654071" cy="6647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Roboto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ea typeface="+mn-ea"/>
                <a:cs typeface="+mn-cs"/>
              </a:rPr>
              <a:t>6,949 contacts</a:t>
            </a:r>
          </a:p>
        </p:txBody>
      </p:sp>
      <p:pic>
        <p:nvPicPr>
          <p:cNvPr id="22" name="Graphic 21" descr="Globe outline">
            <a:extLst>
              <a:ext uri="{FF2B5EF4-FFF2-40B4-BE49-F238E27FC236}">
                <a16:creationId xmlns:a16="http://schemas.microsoft.com/office/drawing/2014/main" id="{89217DF7-18DE-3D47-F22E-39A4A4E27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55640" y="3140968"/>
            <a:ext cx="1080000" cy="1080000"/>
          </a:xfrm>
          <a:prstGeom prst="rect">
            <a:avLst/>
          </a:prstGeom>
        </p:spPr>
      </p:pic>
      <p:pic>
        <p:nvPicPr>
          <p:cNvPr id="7176" name="Picture 8" descr="Ukraine Map Vector Art, Icons, and Graphics for Free Download">
            <a:extLst>
              <a:ext uri="{FF2B5EF4-FFF2-40B4-BE49-F238E27FC236}">
                <a16:creationId xmlns:a16="http://schemas.microsoft.com/office/drawing/2014/main" id="{EFBCBA4B-079C-F81E-DCB2-926BC36968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8" t="15352" r="5328" b="16400"/>
          <a:stretch/>
        </p:blipFill>
        <p:spPr bwMode="auto">
          <a:xfrm>
            <a:off x="7957212" y="3185394"/>
            <a:ext cx="1610808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764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7F38014-023B-43E1-9236-B3904DF35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CONSENT BREAKDOWN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FA556A-1822-45AB-8022-27658821758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Public sharing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Contacts visible on public dashboard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2ECCBD-653F-43F3-9425-AD8AE1DA84F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Coordination only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Contacts being used “internally” within clusters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22D5E6A-7EDF-4D91-A5BB-EA14B63C555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No indication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Mostly early subscribers, percentage decreasing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8870324-A929-4D6D-BBFA-F1E2480EAAB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40%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148969C-977C-4728-BB15-636ABBBA69C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18%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E8A9E04-9FD0-4367-AF08-DAE297272BC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42%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A9B5D32-AA67-4F70-8B99-021E1089FB7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120708" y="2133600"/>
            <a:ext cx="18288" cy="3108960"/>
          </a:xfrm>
        </p:spPr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18DB2B5-F4DB-410D-9A60-D9E171684840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8043860" y="2133600"/>
            <a:ext cx="18288" cy="3108960"/>
          </a:xfrm>
        </p:spPr>
      </p:sp>
    </p:spTree>
    <p:extLst>
      <p:ext uri="{BB962C8B-B14F-4D97-AF65-F5344CB8AC3E}">
        <p14:creationId xmlns:p14="http://schemas.microsoft.com/office/powerpoint/2010/main" val="3407394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CHA">
      <a:dk1>
        <a:srgbClr val="5A5A5A"/>
      </a:dk1>
      <a:lt1>
        <a:srgbClr val="FFFFFF"/>
      </a:lt1>
      <a:dk2>
        <a:srgbClr val="418FDE"/>
      </a:dk2>
      <a:lt2>
        <a:srgbClr val="FFFFFF"/>
      </a:lt2>
      <a:accent1>
        <a:srgbClr val="418FDE"/>
      </a:accent1>
      <a:accent2>
        <a:srgbClr val="E56A54"/>
      </a:accent2>
      <a:accent3>
        <a:srgbClr val="E9F2FB"/>
      </a:accent3>
      <a:accent4>
        <a:srgbClr val="D4E5F7"/>
      </a:accent4>
      <a:accent5>
        <a:srgbClr val="82B5E9"/>
      </a:accent5>
      <a:accent6>
        <a:srgbClr val="0B2641"/>
      </a:accent6>
      <a:hlink>
        <a:srgbClr val="418FDE"/>
      </a:hlink>
      <a:folHlink>
        <a:srgbClr val="418FDE"/>
      </a:folHlink>
    </a:clrScheme>
    <a:fontScheme name="OCHA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552F354-4FF4-2340-84AA-B5E88FE27250}" vid="{B7D1E23E-4F0B-3E4D-9FE9-8380EED89B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1b9735e-2cd4-452c-8f82-7a3d39e371a2">
      <Terms xmlns="http://schemas.microsoft.com/office/infopath/2007/PartnerControls"/>
    </lcf76f155ced4ddcb4097134ff3c332f>
    <TaxCatchAll xmlns="985ec44e-1bab-4c0b-9df0-6ba128686fc9" xsi:nil="true"/>
    <SharedWithUsers xmlns="6c28745d-324f-42d7-b928-daac89c9eecb">
      <UserInfo>
        <DisplayName/>
        <AccountId xsi:nil="true"/>
        <AccountType/>
      </UserInfo>
    </SharedWithUsers>
    <MediaLengthInSeconds xmlns="d1b9735e-2cd4-452c-8f82-7a3d39e371a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51BD5F5DD36048904F12B8F641E210" ma:contentTypeVersion="15" ma:contentTypeDescription="Create a new document." ma:contentTypeScope="" ma:versionID="ac6772b1a17edd47280ad5861b72c2c2">
  <xsd:schema xmlns:xsd="http://www.w3.org/2001/XMLSchema" xmlns:xs="http://www.w3.org/2001/XMLSchema" xmlns:p="http://schemas.microsoft.com/office/2006/metadata/properties" xmlns:ns2="d1b9735e-2cd4-452c-8f82-7a3d39e371a2" xmlns:ns3="6c28745d-324f-42d7-b928-daac89c9eecb" xmlns:ns4="985ec44e-1bab-4c0b-9df0-6ba128686fc9" targetNamespace="http://schemas.microsoft.com/office/2006/metadata/properties" ma:root="true" ma:fieldsID="3c2d898712965d62ba8233e4695e1b4d" ns2:_="" ns3:_="" ns4:_="">
    <xsd:import namespace="d1b9735e-2cd4-452c-8f82-7a3d39e371a2"/>
    <xsd:import namespace="6c28745d-324f-42d7-b928-daac89c9eecb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b9735e-2cd4-452c-8f82-7a3d39e371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8745d-324f-42d7-b928-daac89c9eec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0d26935b-2ef0-4222-b275-90c627756492}" ma:internalName="TaxCatchAll" ma:showField="CatchAllData" ma:web="6c28745d-324f-42d7-b928-daac89c9ee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3D2BC5-803A-4521-A1AE-B222C142CCCF}">
  <ds:schemaRefs>
    <ds:schemaRef ds:uri="http://schemas.microsoft.com/office/2006/metadata/properties"/>
    <ds:schemaRef ds:uri="http://schemas.microsoft.com/office/infopath/2007/PartnerControls"/>
    <ds:schemaRef ds:uri="d1b9735e-2cd4-452c-8f82-7a3d39e371a2"/>
    <ds:schemaRef ds:uri="985ec44e-1bab-4c0b-9df0-6ba128686fc9"/>
    <ds:schemaRef ds:uri="6c28745d-324f-42d7-b928-daac89c9eecb"/>
  </ds:schemaRefs>
</ds:datastoreItem>
</file>

<file path=customXml/itemProps2.xml><?xml version="1.0" encoding="utf-8"?>
<ds:datastoreItem xmlns:ds="http://schemas.openxmlformats.org/officeDocument/2006/customXml" ds:itemID="{5544D832-1329-4378-9DA2-B522664C0F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603DA3-A779-4C6B-A9D7-C568B53846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b9735e-2cd4-452c-8f82-7a3d39e371a2"/>
    <ds:schemaRef ds:uri="6c28745d-324f-42d7-b928-daac89c9eecb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3089</TotalTime>
  <Words>300</Words>
  <Application>Microsoft Office PowerPoint</Application>
  <PresentationFormat>Widescreen</PresentationFormat>
  <Paragraphs>95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TABLE OF CONTENT</vt:lpstr>
      <vt:lpstr>PowerPoint Presentation</vt:lpstr>
      <vt:lpstr>PURPOSE</vt:lpstr>
      <vt:lpstr>PowerPoint Presentation</vt:lpstr>
      <vt:lpstr>BENEFITS</vt:lpstr>
      <vt:lpstr>PowerPoint Presentation</vt:lpstr>
      <vt:lpstr>TOTAL AUDIENCE (28 July 2022)</vt:lpstr>
      <vt:lpstr>CONSENT BREAKDOWN</vt:lpstr>
      <vt:lpstr>PowerPoint Presentation</vt:lpstr>
      <vt:lpstr>CONTACTS DASHBOARD</vt:lpstr>
      <vt:lpstr>PowerPoint Presentation</vt:lpstr>
      <vt:lpstr>PowerPoint Presentation</vt:lpstr>
      <vt:lpstr>Contact Management using</vt:lpstr>
      <vt:lpstr>PROCESS</vt:lpstr>
      <vt:lpstr>SPECS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main title goes here, even a long one fits</dc:title>
  <dc:creator>Joel Opulencia</dc:creator>
  <cp:lastModifiedBy>Thomas Elter</cp:lastModifiedBy>
  <cp:revision>60</cp:revision>
  <dcterms:created xsi:type="dcterms:W3CDTF">2021-10-14T06:36:45Z</dcterms:created>
  <dcterms:modified xsi:type="dcterms:W3CDTF">2022-08-01T13:57:33Z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0x010100B151BD5F5DD36048904F12B8F641E210</vt:lpwstr>
  </property>
  <property fmtid="{D5CDD505-2E9C-101B-9397-08002B2CF9AE}" pid="3" name="Order">
    <vt:r8>2800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MediaServiceImageTags">
    <vt:lpwstr/>
  </property>
</Properties>
</file>