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6"/>
  </p:notesMasterIdLst>
  <p:sldIdLst>
    <p:sldId id="256" r:id="rId5"/>
  </p:sldIdLst>
  <p:sldSz cx="7559675" cy="1069181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DEBA50-6E94-4FBE-87DA-6E34D9001072}" v="1" dt="2021-01-20T12:40:51.8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259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hel Getachew" userId="7b738536-e190-4cd4-ad76-9c967215a32d" providerId="ADAL" clId="{F1DEBA50-6E94-4FBE-87DA-6E34D9001072}"/>
    <pc:docChg chg="undo custSel modSld">
      <pc:chgData name="Rahel Getachew" userId="7b738536-e190-4cd4-ad76-9c967215a32d" providerId="ADAL" clId="{F1DEBA50-6E94-4FBE-87DA-6E34D9001072}" dt="2021-01-20T12:41:49.198" v="13" actId="14100"/>
      <pc:docMkLst>
        <pc:docMk/>
      </pc:docMkLst>
      <pc:sldChg chg="addSp delSp modSp">
        <pc:chgData name="Rahel Getachew" userId="7b738536-e190-4cd4-ad76-9c967215a32d" providerId="ADAL" clId="{F1DEBA50-6E94-4FBE-87DA-6E34D9001072}" dt="2021-01-20T12:41:49.198" v="13" actId="14100"/>
        <pc:sldMkLst>
          <pc:docMk/>
          <pc:sldMk cId="0" sldId="256"/>
        </pc:sldMkLst>
        <pc:spChg chg="del">
          <ac:chgData name="Rahel Getachew" userId="7b738536-e190-4cd4-ad76-9c967215a32d" providerId="ADAL" clId="{F1DEBA50-6E94-4FBE-87DA-6E34D9001072}" dt="2021-01-20T12:40:08.663" v="0" actId="478"/>
          <ac:spMkLst>
            <pc:docMk/>
            <pc:sldMk cId="0" sldId="256"/>
            <ac:spMk id="56" creationId="{00000000-0000-0000-0000-000000000000}"/>
          </ac:spMkLst>
        </pc:spChg>
        <pc:spChg chg="del">
          <ac:chgData name="Rahel Getachew" userId="7b738536-e190-4cd4-ad76-9c967215a32d" providerId="ADAL" clId="{F1DEBA50-6E94-4FBE-87DA-6E34D9001072}" dt="2021-01-20T12:40:08.663" v="0" actId="478"/>
          <ac:spMkLst>
            <pc:docMk/>
            <pc:sldMk cId="0" sldId="256"/>
            <ac:spMk id="57" creationId="{00000000-0000-0000-0000-000000000000}"/>
          </ac:spMkLst>
        </pc:spChg>
        <pc:spChg chg="del">
          <ac:chgData name="Rahel Getachew" userId="7b738536-e190-4cd4-ad76-9c967215a32d" providerId="ADAL" clId="{F1DEBA50-6E94-4FBE-87DA-6E34D9001072}" dt="2021-01-20T12:40:08.663" v="0" actId="478"/>
          <ac:spMkLst>
            <pc:docMk/>
            <pc:sldMk cId="0" sldId="256"/>
            <ac:spMk id="58" creationId="{00000000-0000-0000-0000-000000000000}"/>
          </ac:spMkLst>
        </pc:spChg>
        <pc:spChg chg="del">
          <ac:chgData name="Rahel Getachew" userId="7b738536-e190-4cd4-ad76-9c967215a32d" providerId="ADAL" clId="{F1DEBA50-6E94-4FBE-87DA-6E34D9001072}" dt="2021-01-20T12:40:08.663" v="0" actId="478"/>
          <ac:spMkLst>
            <pc:docMk/>
            <pc:sldMk cId="0" sldId="256"/>
            <ac:spMk id="60" creationId="{00000000-0000-0000-0000-000000000000}"/>
          </ac:spMkLst>
        </pc:spChg>
        <pc:spChg chg="del">
          <ac:chgData name="Rahel Getachew" userId="7b738536-e190-4cd4-ad76-9c967215a32d" providerId="ADAL" clId="{F1DEBA50-6E94-4FBE-87DA-6E34D9001072}" dt="2021-01-20T12:40:08.663" v="0" actId="478"/>
          <ac:spMkLst>
            <pc:docMk/>
            <pc:sldMk cId="0" sldId="256"/>
            <ac:spMk id="61" creationId="{00000000-0000-0000-0000-000000000000}"/>
          </ac:spMkLst>
        </pc:spChg>
        <pc:spChg chg="del">
          <ac:chgData name="Rahel Getachew" userId="7b738536-e190-4cd4-ad76-9c967215a32d" providerId="ADAL" clId="{F1DEBA50-6E94-4FBE-87DA-6E34D9001072}" dt="2021-01-20T12:40:08.663" v="0" actId="478"/>
          <ac:spMkLst>
            <pc:docMk/>
            <pc:sldMk cId="0" sldId="256"/>
            <ac:spMk id="62" creationId="{00000000-0000-0000-0000-000000000000}"/>
          </ac:spMkLst>
        </pc:spChg>
        <pc:spChg chg="del">
          <ac:chgData name="Rahel Getachew" userId="7b738536-e190-4cd4-ad76-9c967215a32d" providerId="ADAL" clId="{F1DEBA50-6E94-4FBE-87DA-6E34D9001072}" dt="2021-01-20T12:40:08.663" v="0" actId="478"/>
          <ac:spMkLst>
            <pc:docMk/>
            <pc:sldMk cId="0" sldId="256"/>
            <ac:spMk id="65" creationId="{00000000-0000-0000-0000-000000000000}"/>
          </ac:spMkLst>
        </pc:spChg>
        <pc:spChg chg="del">
          <ac:chgData name="Rahel Getachew" userId="7b738536-e190-4cd4-ad76-9c967215a32d" providerId="ADAL" clId="{F1DEBA50-6E94-4FBE-87DA-6E34D9001072}" dt="2021-01-20T12:40:08.663" v="0" actId="478"/>
          <ac:spMkLst>
            <pc:docMk/>
            <pc:sldMk cId="0" sldId="256"/>
            <ac:spMk id="66" creationId="{00000000-0000-0000-0000-000000000000}"/>
          </ac:spMkLst>
        </pc:spChg>
        <pc:spChg chg="del">
          <ac:chgData name="Rahel Getachew" userId="7b738536-e190-4cd4-ad76-9c967215a32d" providerId="ADAL" clId="{F1DEBA50-6E94-4FBE-87DA-6E34D9001072}" dt="2021-01-20T12:40:08.663" v="0" actId="478"/>
          <ac:spMkLst>
            <pc:docMk/>
            <pc:sldMk cId="0" sldId="256"/>
            <ac:spMk id="67" creationId="{00000000-0000-0000-0000-000000000000}"/>
          </ac:spMkLst>
        </pc:spChg>
        <pc:spChg chg="del">
          <ac:chgData name="Rahel Getachew" userId="7b738536-e190-4cd4-ad76-9c967215a32d" providerId="ADAL" clId="{F1DEBA50-6E94-4FBE-87DA-6E34D9001072}" dt="2021-01-20T12:40:08.663" v="0" actId="478"/>
          <ac:spMkLst>
            <pc:docMk/>
            <pc:sldMk cId="0" sldId="256"/>
            <ac:spMk id="68" creationId="{00000000-0000-0000-0000-000000000000}"/>
          </ac:spMkLst>
        </pc:spChg>
        <pc:spChg chg="del">
          <ac:chgData name="Rahel Getachew" userId="7b738536-e190-4cd4-ad76-9c967215a32d" providerId="ADAL" clId="{F1DEBA50-6E94-4FBE-87DA-6E34D9001072}" dt="2021-01-20T12:40:08.663" v="0" actId="478"/>
          <ac:spMkLst>
            <pc:docMk/>
            <pc:sldMk cId="0" sldId="256"/>
            <ac:spMk id="69" creationId="{00000000-0000-0000-0000-000000000000}"/>
          </ac:spMkLst>
        </pc:spChg>
        <pc:spChg chg="del">
          <ac:chgData name="Rahel Getachew" userId="7b738536-e190-4cd4-ad76-9c967215a32d" providerId="ADAL" clId="{F1DEBA50-6E94-4FBE-87DA-6E34D9001072}" dt="2021-01-20T12:40:08.663" v="0" actId="478"/>
          <ac:spMkLst>
            <pc:docMk/>
            <pc:sldMk cId="0" sldId="256"/>
            <ac:spMk id="70" creationId="{00000000-0000-0000-0000-000000000000}"/>
          </ac:spMkLst>
        </pc:spChg>
        <pc:spChg chg="del">
          <ac:chgData name="Rahel Getachew" userId="7b738536-e190-4cd4-ad76-9c967215a32d" providerId="ADAL" clId="{F1DEBA50-6E94-4FBE-87DA-6E34D9001072}" dt="2021-01-20T12:40:08.663" v="0" actId="478"/>
          <ac:spMkLst>
            <pc:docMk/>
            <pc:sldMk cId="0" sldId="256"/>
            <ac:spMk id="72" creationId="{00000000-0000-0000-0000-000000000000}"/>
          </ac:spMkLst>
        </pc:spChg>
        <pc:spChg chg="del">
          <ac:chgData name="Rahel Getachew" userId="7b738536-e190-4cd4-ad76-9c967215a32d" providerId="ADAL" clId="{F1DEBA50-6E94-4FBE-87DA-6E34D9001072}" dt="2021-01-20T12:40:08.663" v="0" actId="478"/>
          <ac:spMkLst>
            <pc:docMk/>
            <pc:sldMk cId="0" sldId="256"/>
            <ac:spMk id="73" creationId="{00000000-0000-0000-0000-000000000000}"/>
          </ac:spMkLst>
        </pc:spChg>
        <pc:spChg chg="del">
          <ac:chgData name="Rahel Getachew" userId="7b738536-e190-4cd4-ad76-9c967215a32d" providerId="ADAL" clId="{F1DEBA50-6E94-4FBE-87DA-6E34D9001072}" dt="2021-01-20T12:40:11.017" v="1" actId="478"/>
          <ac:spMkLst>
            <pc:docMk/>
            <pc:sldMk cId="0" sldId="256"/>
            <ac:spMk id="74" creationId="{00000000-0000-0000-0000-000000000000}"/>
          </ac:spMkLst>
        </pc:spChg>
        <pc:spChg chg="del">
          <ac:chgData name="Rahel Getachew" userId="7b738536-e190-4cd4-ad76-9c967215a32d" providerId="ADAL" clId="{F1DEBA50-6E94-4FBE-87DA-6E34D9001072}" dt="2021-01-20T12:40:08.663" v="0" actId="478"/>
          <ac:spMkLst>
            <pc:docMk/>
            <pc:sldMk cId="0" sldId="256"/>
            <ac:spMk id="75" creationId="{00000000-0000-0000-0000-000000000000}"/>
          </ac:spMkLst>
        </pc:spChg>
        <pc:spChg chg="del">
          <ac:chgData name="Rahel Getachew" userId="7b738536-e190-4cd4-ad76-9c967215a32d" providerId="ADAL" clId="{F1DEBA50-6E94-4FBE-87DA-6E34D9001072}" dt="2021-01-20T12:40:08.663" v="0" actId="478"/>
          <ac:spMkLst>
            <pc:docMk/>
            <pc:sldMk cId="0" sldId="256"/>
            <ac:spMk id="78" creationId="{00000000-0000-0000-0000-000000000000}"/>
          </ac:spMkLst>
        </pc:spChg>
        <pc:spChg chg="del">
          <ac:chgData name="Rahel Getachew" userId="7b738536-e190-4cd4-ad76-9c967215a32d" providerId="ADAL" clId="{F1DEBA50-6E94-4FBE-87DA-6E34D9001072}" dt="2021-01-20T12:40:08.663" v="0" actId="478"/>
          <ac:spMkLst>
            <pc:docMk/>
            <pc:sldMk cId="0" sldId="256"/>
            <ac:spMk id="79" creationId="{00000000-0000-0000-0000-000000000000}"/>
          </ac:spMkLst>
        </pc:spChg>
        <pc:spChg chg="del">
          <ac:chgData name="Rahel Getachew" userId="7b738536-e190-4cd4-ad76-9c967215a32d" providerId="ADAL" clId="{F1DEBA50-6E94-4FBE-87DA-6E34D9001072}" dt="2021-01-20T12:40:08.663" v="0" actId="478"/>
          <ac:spMkLst>
            <pc:docMk/>
            <pc:sldMk cId="0" sldId="256"/>
            <ac:spMk id="84" creationId="{00000000-0000-0000-0000-000000000000}"/>
          </ac:spMkLst>
        </pc:spChg>
        <pc:spChg chg="del">
          <ac:chgData name="Rahel Getachew" userId="7b738536-e190-4cd4-ad76-9c967215a32d" providerId="ADAL" clId="{F1DEBA50-6E94-4FBE-87DA-6E34D9001072}" dt="2021-01-20T12:40:08.663" v="0" actId="478"/>
          <ac:spMkLst>
            <pc:docMk/>
            <pc:sldMk cId="0" sldId="256"/>
            <ac:spMk id="85" creationId="{00000000-0000-0000-0000-000000000000}"/>
          </ac:spMkLst>
        </pc:spChg>
        <pc:picChg chg="add mod modCrop">
          <ac:chgData name="Rahel Getachew" userId="7b738536-e190-4cd4-ad76-9c967215a32d" providerId="ADAL" clId="{F1DEBA50-6E94-4FBE-87DA-6E34D9001072}" dt="2021-01-20T12:41:49.198" v="13" actId="14100"/>
          <ac:picMkLst>
            <pc:docMk/>
            <pc:sldMk cId="0" sldId="256"/>
            <ac:picMk id="3" creationId="{2C138E1E-4AAD-4A5F-92D1-FA0EF21F7FC3}"/>
          </ac:picMkLst>
        </pc:picChg>
        <pc:cxnChg chg="del">
          <ac:chgData name="Rahel Getachew" userId="7b738536-e190-4cd4-ad76-9c967215a32d" providerId="ADAL" clId="{F1DEBA50-6E94-4FBE-87DA-6E34D9001072}" dt="2021-01-20T12:40:08.663" v="0" actId="478"/>
          <ac:cxnSpMkLst>
            <pc:docMk/>
            <pc:sldMk cId="0" sldId="256"/>
            <ac:cxnSpMk id="59" creationId="{00000000-0000-0000-0000-000000000000}"/>
          </ac:cxnSpMkLst>
        </pc:cxnChg>
        <pc:cxnChg chg="del">
          <ac:chgData name="Rahel Getachew" userId="7b738536-e190-4cd4-ad76-9c967215a32d" providerId="ADAL" clId="{F1DEBA50-6E94-4FBE-87DA-6E34D9001072}" dt="2021-01-20T12:40:08.663" v="0" actId="478"/>
          <ac:cxnSpMkLst>
            <pc:docMk/>
            <pc:sldMk cId="0" sldId="256"/>
            <ac:cxnSpMk id="63" creationId="{00000000-0000-0000-0000-000000000000}"/>
          </ac:cxnSpMkLst>
        </pc:cxnChg>
        <pc:cxnChg chg="del mod">
          <ac:chgData name="Rahel Getachew" userId="7b738536-e190-4cd4-ad76-9c967215a32d" providerId="ADAL" clId="{F1DEBA50-6E94-4FBE-87DA-6E34D9001072}" dt="2021-01-20T12:40:08.663" v="0" actId="478"/>
          <ac:cxnSpMkLst>
            <pc:docMk/>
            <pc:sldMk cId="0" sldId="256"/>
            <ac:cxnSpMk id="64" creationId="{00000000-0000-0000-0000-000000000000}"/>
          </ac:cxnSpMkLst>
        </pc:cxnChg>
        <pc:cxnChg chg="del">
          <ac:chgData name="Rahel Getachew" userId="7b738536-e190-4cd4-ad76-9c967215a32d" providerId="ADAL" clId="{F1DEBA50-6E94-4FBE-87DA-6E34D9001072}" dt="2021-01-20T12:40:08.663" v="0" actId="478"/>
          <ac:cxnSpMkLst>
            <pc:docMk/>
            <pc:sldMk cId="0" sldId="256"/>
            <ac:cxnSpMk id="71" creationId="{00000000-0000-0000-0000-000000000000}"/>
          </ac:cxnSpMkLst>
        </pc:cxnChg>
        <pc:cxnChg chg="del">
          <ac:chgData name="Rahel Getachew" userId="7b738536-e190-4cd4-ad76-9c967215a32d" providerId="ADAL" clId="{F1DEBA50-6E94-4FBE-87DA-6E34D9001072}" dt="2021-01-20T12:40:08.663" v="0" actId="478"/>
          <ac:cxnSpMkLst>
            <pc:docMk/>
            <pc:sldMk cId="0" sldId="256"/>
            <ac:cxnSpMk id="76" creationId="{00000000-0000-0000-0000-000000000000}"/>
          </ac:cxnSpMkLst>
        </pc:cxnChg>
        <pc:cxnChg chg="del">
          <ac:chgData name="Rahel Getachew" userId="7b738536-e190-4cd4-ad76-9c967215a32d" providerId="ADAL" clId="{F1DEBA50-6E94-4FBE-87DA-6E34D9001072}" dt="2021-01-20T12:40:08.663" v="0" actId="478"/>
          <ac:cxnSpMkLst>
            <pc:docMk/>
            <pc:sldMk cId="0" sldId="256"/>
            <ac:cxnSpMk id="77" creationId="{00000000-0000-0000-0000-000000000000}"/>
          </ac:cxnSpMkLst>
        </pc:cxnChg>
        <pc:cxnChg chg="del">
          <ac:chgData name="Rahel Getachew" userId="7b738536-e190-4cd4-ad76-9c967215a32d" providerId="ADAL" clId="{F1DEBA50-6E94-4FBE-87DA-6E34D9001072}" dt="2021-01-20T12:40:08.663" v="0" actId="478"/>
          <ac:cxnSpMkLst>
            <pc:docMk/>
            <pc:sldMk cId="0" sldId="256"/>
            <ac:cxnSpMk id="80" creationId="{00000000-0000-0000-0000-000000000000}"/>
          </ac:cxnSpMkLst>
        </pc:cxnChg>
        <pc:cxnChg chg="del">
          <ac:chgData name="Rahel Getachew" userId="7b738536-e190-4cd4-ad76-9c967215a32d" providerId="ADAL" clId="{F1DEBA50-6E94-4FBE-87DA-6E34D9001072}" dt="2021-01-20T12:40:08.663" v="0" actId="478"/>
          <ac:cxnSpMkLst>
            <pc:docMk/>
            <pc:sldMk cId="0" sldId="256"/>
            <ac:cxnSpMk id="81" creationId="{00000000-0000-0000-0000-000000000000}"/>
          </ac:cxnSpMkLst>
        </pc:cxnChg>
        <pc:cxnChg chg="del">
          <ac:chgData name="Rahel Getachew" userId="7b738536-e190-4cd4-ad76-9c967215a32d" providerId="ADAL" clId="{F1DEBA50-6E94-4FBE-87DA-6E34D9001072}" dt="2021-01-20T12:40:08.663" v="0" actId="478"/>
          <ac:cxnSpMkLst>
            <pc:docMk/>
            <pc:sldMk cId="0" sldId="256"/>
            <ac:cxnSpMk id="82" creationId="{00000000-0000-0000-0000-000000000000}"/>
          </ac:cxnSpMkLst>
        </pc:cxnChg>
        <pc:cxnChg chg="del">
          <ac:chgData name="Rahel Getachew" userId="7b738536-e190-4cd4-ad76-9c967215a32d" providerId="ADAL" clId="{F1DEBA50-6E94-4FBE-87DA-6E34D9001072}" dt="2021-01-20T12:40:08.663" v="0" actId="478"/>
          <ac:cxnSpMkLst>
            <pc:docMk/>
            <pc:sldMk cId="0" sldId="256"/>
            <ac:cxnSpMk id="83" creationId="{00000000-0000-0000-0000-00000000000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2217036" y="685800"/>
            <a:ext cx="2424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257711" y="1547777"/>
            <a:ext cx="7044600" cy="4266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257704" y="5891409"/>
            <a:ext cx="7044600" cy="1647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7004787" y="9693616"/>
            <a:ext cx="453600" cy="818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257704" y="2299346"/>
            <a:ext cx="7044600" cy="4081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257704" y="6552656"/>
            <a:ext cx="7044600" cy="2703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7004787" y="9693616"/>
            <a:ext cx="453600" cy="818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7004787" y="9693616"/>
            <a:ext cx="453600" cy="818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257704" y="4471058"/>
            <a:ext cx="7044600" cy="1749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7004787" y="9693616"/>
            <a:ext cx="453600" cy="818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257704" y="925091"/>
            <a:ext cx="7044600" cy="1190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257704" y="2395696"/>
            <a:ext cx="7044600" cy="7101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7004787" y="9693616"/>
            <a:ext cx="453600" cy="818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257704" y="925091"/>
            <a:ext cx="7044600" cy="1190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257704" y="2395696"/>
            <a:ext cx="3306900" cy="7101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7004787" y="9693616"/>
            <a:ext cx="453600" cy="818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257704" y="925091"/>
            <a:ext cx="7044600" cy="1190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7004787" y="9693616"/>
            <a:ext cx="453600" cy="818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257704" y="1154948"/>
            <a:ext cx="2321700" cy="1570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257704" y="2888617"/>
            <a:ext cx="2321700" cy="660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7004787" y="9693616"/>
            <a:ext cx="453600" cy="818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05324" y="935744"/>
            <a:ext cx="5264700" cy="8503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7004787" y="9693616"/>
            <a:ext cx="453600" cy="818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3780000" y="-259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19507" y="2563450"/>
            <a:ext cx="3344400" cy="30812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19507" y="5826864"/>
            <a:ext cx="3344400" cy="256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083838" y="1505163"/>
            <a:ext cx="3172199" cy="7681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7004787" y="9693616"/>
            <a:ext cx="453600" cy="818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257704" y="8794266"/>
            <a:ext cx="4959600" cy="1257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7004787" y="9693616"/>
            <a:ext cx="453600" cy="818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57704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57704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7004787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</a:rPr>
              <a:t>‹#›</a:t>
            </a:fld>
            <a:endParaRPr lang="en-GB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2344723" y="224475"/>
            <a:ext cx="2625600" cy="48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800" b="1"/>
              <a:t>What is a COD? </a:t>
            </a:r>
          </a:p>
        </p:txBody>
      </p:sp>
      <p:sp>
        <p:nvSpPr>
          <p:cNvPr id="55" name="Shape 55"/>
          <p:cNvSpPr txBox="1"/>
          <p:nvPr/>
        </p:nvSpPr>
        <p:spPr>
          <a:xfrm>
            <a:off x="323700" y="553875"/>
            <a:ext cx="6912600" cy="4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200" dirty="0"/>
              <a:t>The flow chart identifies the criteria of a COD. It can be used to help identify if a dataset is a COD.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2C138E1E-4AAD-4A5F-92D1-FA0EF21F7F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51" b="1501"/>
          <a:stretch/>
        </p:blipFill>
        <p:spPr>
          <a:xfrm>
            <a:off x="1426263" y="978675"/>
            <a:ext cx="4793212" cy="97131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1454BBBC1CDE42AB175907F3F7B4C8" ma:contentTypeVersion="13" ma:contentTypeDescription="Create a new document." ma:contentTypeScope="" ma:versionID="c17d8b52953587877aeee02df43e4429">
  <xsd:schema xmlns:xsd="http://www.w3.org/2001/XMLSchema" xmlns:xs="http://www.w3.org/2001/XMLSchema" xmlns:p="http://schemas.microsoft.com/office/2006/metadata/properties" xmlns:ns3="f500b1e4-de7e-4e77-a903-0925b28ae6a4" xmlns:ns4="d18b2cca-499f-4557-a4e9-65dcf311f482" targetNamespace="http://schemas.microsoft.com/office/2006/metadata/properties" ma:root="true" ma:fieldsID="64d9493986a25b8792b432bb2bccd90b" ns3:_="" ns4:_="">
    <xsd:import namespace="f500b1e4-de7e-4e77-a903-0925b28ae6a4"/>
    <xsd:import namespace="d18b2cca-499f-4557-a4e9-65dcf311f48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00b1e4-de7e-4e77-a903-0925b28ae6a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8b2cca-499f-4557-a4e9-65dcf311f4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448D088-DC55-4361-8149-8074B45669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00b1e4-de7e-4e77-a903-0925b28ae6a4"/>
    <ds:schemaRef ds:uri="d18b2cca-499f-4557-a4e9-65dcf311f4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3B3E466-7247-4844-B9CF-CB5E04EC20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8A4C64-EF82-4AAA-A4F1-9675B994308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29</Words>
  <Application>Microsoft Office PowerPoint</Application>
  <PresentationFormat>Custom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simple-light-2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Rahel Getachew</dc:creator>
  <cp:lastModifiedBy>Rahel Getachew</cp:lastModifiedBy>
  <cp:revision>3</cp:revision>
  <dcterms:modified xsi:type="dcterms:W3CDTF">2021-01-20T12:41:51Z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0x0101009B1454BBBC1CDE42AB175907F3F7B4C8</vt:lpwstr>
  </property>
</Properties>
</file>