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
  </p:notesMasterIdLst>
  <p:sldIdLst>
    <p:sldId id="261" r:id="rId5"/>
    <p:sldId id="280" r:id="rId6"/>
    <p:sldId id="281" r:id="rId7"/>
    <p:sldId id="289" r:id="rId8"/>
    <p:sldId id="295" r:id="rId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35" autoAdjust="0"/>
    <p:restoredTop sz="94660"/>
  </p:normalViewPr>
  <p:slideViewPr>
    <p:cSldViewPr snapToGrid="0">
      <p:cViewPr varScale="1">
        <p:scale>
          <a:sx n="72" d="100"/>
          <a:sy n="72" d="100"/>
        </p:scale>
        <p:origin x="618"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827F3AD4-F4F6-447E-AA30-3F4096FC82B9}" type="datetimeFigureOut">
              <a:rPr lang="en-GB" smtClean="0"/>
              <a:t>21/01/2021</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4"/>
            <a:ext cx="2945659" cy="496332"/>
          </a:xfrm>
          <a:prstGeom prst="rect">
            <a:avLst/>
          </a:prstGeom>
        </p:spPr>
        <p:txBody>
          <a:bodyPr vert="horz" lIns="91440" tIns="45720" rIns="91440" bIns="45720" rtlCol="0" anchor="b"/>
          <a:lstStyle>
            <a:lvl1pPr algn="r">
              <a:defRPr sz="1200"/>
            </a:lvl1pPr>
          </a:lstStyle>
          <a:p>
            <a:fld id="{E79C9C18-8CA6-4AB2-89BD-7F1473D674A1}" type="slidenum">
              <a:rPr lang="en-GB" smtClean="0"/>
              <a:t>‹#›</a:t>
            </a:fld>
            <a:endParaRPr lang="en-GB"/>
          </a:p>
        </p:txBody>
      </p:sp>
    </p:spTree>
    <p:extLst>
      <p:ext uri="{BB962C8B-B14F-4D97-AF65-F5344CB8AC3E}">
        <p14:creationId xmlns:p14="http://schemas.microsoft.com/office/powerpoint/2010/main" val="2536511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79C9C18-8CA6-4AB2-89BD-7F1473D674A1}" type="slidenum">
              <a:rPr lang="en-GB" smtClean="0"/>
              <a:t>1</a:t>
            </a:fld>
            <a:endParaRPr lang="en-GB"/>
          </a:p>
        </p:txBody>
      </p:sp>
    </p:spTree>
    <p:extLst>
      <p:ext uri="{BB962C8B-B14F-4D97-AF65-F5344CB8AC3E}">
        <p14:creationId xmlns:p14="http://schemas.microsoft.com/office/powerpoint/2010/main" val="3747512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FTS provides the humanitarian community with a data aggregation and curation service for funding in response to humanitarian emergencies – and with a unique, open data platform for visibility and transparency.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GB" sz="1200" b="0" i="0" u="none" strike="noStrike" kern="1200" baseline="0" dirty="0">
                <a:solidFill>
                  <a:schemeClr val="tx1"/>
                </a:solidFill>
                <a:latin typeface="+mn-lt"/>
                <a:ea typeface="+mn-ea"/>
                <a:cs typeface="+mn-cs"/>
              </a:rPr>
              <a:t>FTS is updated every day, continuously capturing and publishing new funding flows, amendments and any additional information reported by data providers, facilitating real-time decision-making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Data is verified according to standards, cross checked, aggregated  to ensure accuracy and avoid double counting.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It is the only database that monitor progress to the interagency plans as mandated by GA resolution</a:t>
            </a:r>
            <a:endParaRPr lang="en-GB"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dirty="0"/>
          </a:p>
        </p:txBody>
      </p:sp>
      <p:sp>
        <p:nvSpPr>
          <p:cNvPr id="4" name="Slide Number Placeholder 3"/>
          <p:cNvSpPr>
            <a:spLocks noGrp="1"/>
          </p:cNvSpPr>
          <p:nvPr>
            <p:ph type="sldNum" sz="quarter" idx="10"/>
          </p:nvPr>
        </p:nvSpPr>
        <p:spPr/>
        <p:txBody>
          <a:bodyPr/>
          <a:lstStyle/>
          <a:p>
            <a:fld id="{E79C9C18-8CA6-4AB2-89BD-7F1473D674A1}" type="slidenum">
              <a:rPr lang="en-GB" smtClean="0"/>
              <a:t>2</a:t>
            </a:fld>
            <a:endParaRPr lang="en-GB"/>
          </a:p>
        </p:txBody>
      </p:sp>
    </p:spTree>
    <p:extLst>
      <p:ext uri="{BB962C8B-B14F-4D97-AF65-F5344CB8AC3E}">
        <p14:creationId xmlns:p14="http://schemas.microsoft.com/office/powerpoint/2010/main" val="2087616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SzPct val="100000"/>
              <a:buFont typeface="Arial" panose="020B0604020202020204" pitchFamily="34" charset="0"/>
              <a:buChar char="•"/>
            </a:pPr>
            <a:endParaRPr lang="en-US" altLang="en-US" sz="1200" dirty="0">
              <a:sym typeface="Arial" charset="0"/>
            </a:endParaRPr>
          </a:p>
          <a:p>
            <a:pPr marL="285750" indent="-285750">
              <a:buSzPct val="100000"/>
              <a:buFont typeface="Arial" panose="020B0604020202020204" pitchFamily="34" charset="0"/>
              <a:buChar char="•"/>
            </a:pPr>
            <a:r>
              <a:rPr lang="en-US" altLang="en-US" sz="1200" dirty="0">
                <a:sym typeface="Arial" charset="0"/>
              </a:rPr>
              <a:t>It facilitates resource allocations decision: Underfunded sectors or emergencies, agencies.</a:t>
            </a:r>
          </a:p>
          <a:p>
            <a:pPr marL="285750" indent="-285750">
              <a:buSzPct val="100000"/>
              <a:buFont typeface="Arial" panose="020B0604020202020204" pitchFamily="34" charset="0"/>
              <a:buChar char="•"/>
            </a:pPr>
            <a:r>
              <a:rPr lang="en-US" altLang="en-US" sz="1200" dirty="0">
                <a:sym typeface="Arial" charset="0"/>
              </a:rPr>
              <a:t>It helps in monitoring </a:t>
            </a:r>
            <a:r>
              <a:rPr lang="en-GB" sz="1200" b="0" i="0" u="none" strike="noStrike" kern="1200" baseline="0" dirty="0">
                <a:solidFill>
                  <a:schemeClr val="tx1"/>
                </a:solidFill>
                <a:latin typeface="+mn-lt"/>
                <a:ea typeface="+mn-ea"/>
                <a:cs typeface="+mn-cs"/>
              </a:rPr>
              <a:t> where and how humanitarian funding is used</a:t>
            </a:r>
          </a:p>
          <a:p>
            <a:pPr marL="285750" indent="-285750">
              <a:buSzPct val="100000"/>
              <a:buFont typeface="Arial" panose="020B0604020202020204" pitchFamily="34" charset="0"/>
              <a:buChar char="•"/>
            </a:pPr>
            <a:r>
              <a:rPr lang="en-GB" sz="1200" b="0" i="0" u="none" strike="noStrike" kern="1200" baseline="0" dirty="0">
                <a:solidFill>
                  <a:schemeClr val="tx1"/>
                </a:solidFill>
                <a:latin typeface="+mn-lt"/>
                <a:ea typeface="+mn-ea"/>
                <a:cs typeface="+mn-cs"/>
              </a:rPr>
              <a:t>It monitors appeal progress, </a:t>
            </a:r>
          </a:p>
          <a:p>
            <a:pPr marL="285750" indent="-285750">
              <a:buSzPct val="100000"/>
              <a:buFont typeface="Arial" panose="020B0604020202020204" pitchFamily="34" charset="0"/>
              <a:buChar char="•"/>
            </a:pPr>
            <a:r>
              <a:rPr lang="en-US" altLang="en-US" sz="1200" dirty="0">
                <a:sym typeface="Arial" charset="0"/>
              </a:rPr>
              <a:t>It assists with advocacy and resource mobilization efforts by highlighting gaps </a:t>
            </a:r>
          </a:p>
          <a:p>
            <a:pPr marL="285750" indent="-285750">
              <a:buSzPct val="100000"/>
              <a:buFont typeface="Arial" panose="020B0604020202020204" pitchFamily="34" charset="0"/>
              <a:buChar char="•"/>
            </a:pPr>
            <a:r>
              <a:rPr lang="en-GB" sz="1200" b="0" i="0" u="none" strike="noStrike" kern="1200" baseline="0" dirty="0">
                <a:solidFill>
                  <a:schemeClr val="tx1"/>
                </a:solidFill>
                <a:latin typeface="+mn-lt"/>
                <a:ea typeface="+mn-ea"/>
                <a:cs typeface="+mn-cs"/>
              </a:rPr>
              <a:t>It support both strategic and operational decision-making at the highest levels (resource allocations to underfunded crisis </a:t>
            </a:r>
            <a:r>
              <a:rPr lang="en-GB" sz="1200" b="0" i="0" u="none" strike="noStrike" kern="1200" baseline="0" dirty="0" err="1">
                <a:solidFill>
                  <a:schemeClr val="tx1"/>
                </a:solidFill>
                <a:latin typeface="+mn-lt"/>
                <a:ea typeface="+mn-ea"/>
                <a:cs typeface="+mn-cs"/>
              </a:rPr>
              <a:t>etc</a:t>
            </a:r>
            <a:r>
              <a:rPr lang="en-GB" sz="1200" b="0" i="0" u="none" strike="noStrike" kern="1200" baseline="0" dirty="0">
                <a:solidFill>
                  <a:schemeClr val="tx1"/>
                </a:solidFill>
                <a:latin typeface="+mn-lt"/>
                <a:ea typeface="+mn-ea"/>
                <a:cs typeface="+mn-cs"/>
              </a:rPr>
              <a:t>)</a:t>
            </a:r>
          </a:p>
          <a:p>
            <a:pPr marL="285750" marR="0" indent="-2857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lang="en-US" altLang="en-US" sz="1200" dirty="0">
                <a:sym typeface="Arial" charset="0"/>
              </a:rPr>
              <a:t>It helps in analyzing funding trends – by donor, sector, emergency or recipient agency.</a:t>
            </a:r>
          </a:p>
          <a:p>
            <a:pPr marL="0" indent="0">
              <a:buSzPct val="100000"/>
              <a:buFont typeface="Arial" panose="020B0604020202020204" pitchFamily="34" charset="0"/>
              <a:buNone/>
            </a:pPr>
            <a:endParaRPr lang="en-US" altLang="en-US" sz="1200" dirty="0">
              <a:sym typeface="Arial" charset="0"/>
            </a:endParaRPr>
          </a:p>
        </p:txBody>
      </p:sp>
      <p:sp>
        <p:nvSpPr>
          <p:cNvPr id="4" name="Slide Number Placeholder 3"/>
          <p:cNvSpPr>
            <a:spLocks noGrp="1"/>
          </p:cNvSpPr>
          <p:nvPr>
            <p:ph type="sldNum" sz="quarter" idx="10"/>
          </p:nvPr>
        </p:nvSpPr>
        <p:spPr/>
        <p:txBody>
          <a:bodyPr/>
          <a:lstStyle/>
          <a:p>
            <a:fld id="{E79C9C18-8CA6-4AB2-89BD-7F1473D674A1}" type="slidenum">
              <a:rPr lang="en-GB" smtClean="0"/>
              <a:t>3</a:t>
            </a:fld>
            <a:endParaRPr lang="en-GB"/>
          </a:p>
        </p:txBody>
      </p:sp>
    </p:spTree>
    <p:extLst>
      <p:ext uri="{BB962C8B-B14F-4D97-AF65-F5344CB8AC3E}">
        <p14:creationId xmlns:p14="http://schemas.microsoft.com/office/powerpoint/2010/main" val="1856895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SzPct val="160000"/>
              <a:buFont typeface="Arial" panose="020B0604020202020204" pitchFamily="34" charset="0"/>
              <a:buChar char="•"/>
            </a:pPr>
            <a:r>
              <a:rPr lang="en-US" altLang="en-US" sz="1200" dirty="0">
                <a:sym typeface="Arial" charset="0"/>
              </a:rPr>
              <a:t>OCHA HQs  for internal and external  communication (Global Humanitarian</a:t>
            </a:r>
            <a:r>
              <a:rPr lang="en-US" altLang="en-US" sz="1200" baseline="0" dirty="0">
                <a:sym typeface="Arial" charset="0"/>
              </a:rPr>
              <a:t> </a:t>
            </a:r>
            <a:r>
              <a:rPr lang="en-US" altLang="en-US" sz="1200" dirty="0">
                <a:sym typeface="Arial" charset="0"/>
              </a:rPr>
              <a:t>Overview, Dashboard</a:t>
            </a:r>
            <a:r>
              <a:rPr lang="en-US" altLang="en-US" sz="1200" baseline="0" dirty="0">
                <a:sym typeface="Arial" charset="0"/>
              </a:rPr>
              <a:t> </a:t>
            </a:r>
            <a:r>
              <a:rPr lang="en-US" altLang="en-US" sz="1200" baseline="0" dirty="0" err="1">
                <a:sym typeface="Arial" charset="0"/>
              </a:rPr>
              <a:t>etc</a:t>
            </a:r>
            <a:r>
              <a:rPr lang="en-US" altLang="en-US" sz="1200" baseline="0" dirty="0">
                <a:sym typeface="Arial" charset="0"/>
              </a:rPr>
              <a:t>)</a:t>
            </a:r>
            <a:endParaRPr lang="en-GB" altLang="en-US" sz="1200" dirty="0">
              <a:sym typeface="Arial" charset="0"/>
            </a:endParaRPr>
          </a:p>
          <a:p>
            <a:pPr marL="285750" indent="-285750">
              <a:buSzPct val="160000"/>
              <a:buFont typeface="Arial" panose="020B0604020202020204" pitchFamily="34" charset="0"/>
              <a:buChar char="•"/>
            </a:pPr>
            <a:r>
              <a:rPr lang="en-GB" altLang="en-US" sz="1200" dirty="0">
                <a:sym typeface="Arial" charset="0"/>
              </a:rPr>
              <a:t>Humanitarian Coordinators and Humanitarian Country Teams</a:t>
            </a:r>
          </a:p>
          <a:p>
            <a:pPr marL="285750" indent="-285750">
              <a:buSzPct val="160000"/>
              <a:buFont typeface="Arial" panose="020B0604020202020204" pitchFamily="34" charset="0"/>
              <a:buChar char="•"/>
            </a:pPr>
            <a:r>
              <a:rPr lang="en-GB" altLang="en-US" sz="1200" dirty="0">
                <a:sym typeface="Arial" charset="0"/>
              </a:rPr>
              <a:t>Operational agencies and host country governments</a:t>
            </a:r>
          </a:p>
          <a:p>
            <a:pPr marL="285750" marR="0" indent="-285750" algn="l" defTabSz="914400" rtl="0" eaLnBrk="1" fontAlgn="auto" latinLnBrk="0" hangingPunct="1">
              <a:lnSpc>
                <a:spcPct val="100000"/>
              </a:lnSpc>
              <a:spcBef>
                <a:spcPts val="0"/>
              </a:spcBef>
              <a:spcAft>
                <a:spcPts val="0"/>
              </a:spcAft>
              <a:buClrTx/>
              <a:buSzPct val="160000"/>
              <a:buFont typeface="Arial" panose="020B0604020202020204" pitchFamily="34" charset="0"/>
              <a:buChar char="•"/>
              <a:tabLst/>
              <a:defRPr/>
            </a:pPr>
            <a:r>
              <a:rPr lang="en-GB" altLang="en-US" sz="1200" dirty="0">
                <a:sym typeface="Arial" charset="0"/>
              </a:rPr>
              <a:t>Government and institutional donors</a:t>
            </a:r>
          </a:p>
          <a:p>
            <a:pPr marL="285750" indent="-285750">
              <a:buSzPct val="160000"/>
              <a:buFont typeface="Arial" panose="020B0604020202020204" pitchFamily="34" charset="0"/>
              <a:buChar char="•"/>
            </a:pPr>
            <a:r>
              <a:rPr lang="en-GB" altLang="en-US" sz="1200" dirty="0">
                <a:sym typeface="Arial" charset="0"/>
              </a:rPr>
              <a:t>Media</a:t>
            </a:r>
          </a:p>
          <a:p>
            <a:pPr marL="285750" indent="-285750">
              <a:buSzPct val="160000"/>
              <a:buFont typeface="Arial" panose="020B0604020202020204" pitchFamily="34" charset="0"/>
              <a:buChar char="•"/>
            </a:pPr>
            <a:r>
              <a:rPr lang="en-GB" altLang="en-US" sz="1200" dirty="0">
                <a:sym typeface="Arial" charset="0"/>
              </a:rPr>
              <a:t>Researchers, academics and think tanks</a:t>
            </a:r>
          </a:p>
          <a:p>
            <a:endParaRPr lang="en-GB" dirty="0"/>
          </a:p>
        </p:txBody>
      </p:sp>
      <p:sp>
        <p:nvSpPr>
          <p:cNvPr id="4" name="Slide Number Placeholder 3"/>
          <p:cNvSpPr>
            <a:spLocks noGrp="1"/>
          </p:cNvSpPr>
          <p:nvPr>
            <p:ph type="sldNum" sz="quarter" idx="10"/>
          </p:nvPr>
        </p:nvSpPr>
        <p:spPr/>
        <p:txBody>
          <a:bodyPr/>
          <a:lstStyle/>
          <a:p>
            <a:fld id="{E79C9C18-8CA6-4AB2-89BD-7F1473D674A1}" type="slidenum">
              <a:rPr lang="en-GB" smtClean="0"/>
              <a:t>4</a:t>
            </a:fld>
            <a:endParaRPr lang="en-GB"/>
          </a:p>
        </p:txBody>
      </p:sp>
    </p:spTree>
    <p:extLst>
      <p:ext uri="{BB962C8B-B14F-4D97-AF65-F5344CB8AC3E}">
        <p14:creationId xmlns:p14="http://schemas.microsoft.com/office/powerpoint/2010/main" val="220354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Funding can be reported to FTS by a donor, by the recipient organizations or by both.</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Not everybody is reporting and therefore , sources complement or substitute for each other.</a:t>
            </a:r>
            <a:endParaRPr lang="en-GB"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FTS processes between 1,500 and 2,000 new contributions each month,</a:t>
            </a:r>
            <a:r>
              <a:rPr lang="en-GB" sz="1200" b="0" i="0" kern="1200" baseline="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each records can be amended three or four times as more data is received to complement the initial information. E.g.</a:t>
            </a:r>
            <a:r>
              <a:rPr lang="en-GB" sz="1200" b="0" i="0" kern="1200" baseline="0" dirty="0">
                <a:solidFill>
                  <a:schemeClr val="tx1"/>
                </a:solidFill>
                <a:effectLst/>
                <a:latin typeface="+mn-lt"/>
                <a:ea typeface="+mn-ea"/>
                <a:cs typeface="+mn-cs"/>
              </a:rPr>
              <a:t> a </a:t>
            </a:r>
            <a:r>
              <a:rPr lang="en-GB" sz="1200" b="0" i="0" kern="1200" dirty="0">
                <a:solidFill>
                  <a:schemeClr val="tx1"/>
                </a:solidFill>
                <a:effectLst/>
                <a:latin typeface="+mn-lt"/>
                <a:ea typeface="+mn-ea"/>
                <a:cs typeface="+mn-cs"/>
              </a:rPr>
              <a:t>donor reports </a:t>
            </a:r>
            <a:r>
              <a:rPr lang="en-GB" sz="1200" b="0" i="0" kern="1200" dirty="0" err="1">
                <a:solidFill>
                  <a:schemeClr val="tx1"/>
                </a:solidFill>
                <a:effectLst/>
                <a:latin typeface="+mn-lt"/>
                <a:ea typeface="+mn-ea"/>
                <a:cs typeface="+mn-cs"/>
              </a:rPr>
              <a:t>unearmarked</a:t>
            </a:r>
            <a:r>
              <a:rPr lang="en-GB" sz="1200" b="0" i="0" kern="1200" dirty="0">
                <a:solidFill>
                  <a:schemeClr val="tx1"/>
                </a:solidFill>
                <a:effectLst/>
                <a:latin typeface="+mn-lt"/>
                <a:ea typeface="+mn-ea"/>
                <a:cs typeface="+mn-cs"/>
              </a:rPr>
              <a:t> contribution which will in turn be</a:t>
            </a:r>
            <a:r>
              <a:rPr lang="en-GB" sz="1200" b="0" i="0" kern="1200" baseline="0" dirty="0">
                <a:solidFill>
                  <a:schemeClr val="tx1"/>
                </a:solidFill>
                <a:effectLst/>
                <a:latin typeface="+mn-lt"/>
                <a:ea typeface="+mn-ea"/>
                <a:cs typeface="+mn-cs"/>
              </a:rPr>
              <a:t> reported by </a:t>
            </a:r>
            <a:r>
              <a:rPr lang="en-GB" sz="1200" b="0" i="0" kern="1200" dirty="0">
                <a:solidFill>
                  <a:schemeClr val="tx1"/>
                </a:solidFill>
                <a:effectLst/>
                <a:latin typeface="+mn-lt"/>
                <a:ea typeface="+mn-ea"/>
                <a:cs typeface="+mn-cs"/>
              </a:rPr>
              <a:t>it the receiving organization  without necessarily allocating</a:t>
            </a:r>
            <a:r>
              <a:rPr lang="en-GB" sz="1200" b="0" i="0" kern="1200" baseline="0" dirty="0">
                <a:solidFill>
                  <a:schemeClr val="tx1"/>
                </a:solidFill>
                <a:effectLst/>
                <a:latin typeface="+mn-lt"/>
                <a:ea typeface="+mn-ea"/>
                <a:cs typeface="+mn-cs"/>
              </a:rPr>
              <a:t> it to </a:t>
            </a:r>
            <a:r>
              <a:rPr lang="en-GB" sz="1200" b="0" i="0" kern="1200" dirty="0">
                <a:solidFill>
                  <a:schemeClr val="tx1"/>
                </a:solidFill>
                <a:effectLst/>
                <a:latin typeface="+mn-lt"/>
                <a:ea typeface="+mn-ea"/>
                <a:cs typeface="+mn-cs"/>
              </a:rPr>
              <a:t>specific activity or sector. </a:t>
            </a:r>
            <a:endParaRPr lang="en-US" sz="1200" b="0" i="0" kern="1200" baseline="0" dirty="0">
              <a:solidFill>
                <a:schemeClr val="tx1"/>
              </a:solidFill>
              <a:effectLst/>
              <a:latin typeface="+mn-lt"/>
              <a:ea typeface="+mn-ea"/>
              <a:cs typeface="+mn-cs"/>
            </a:endParaRPr>
          </a:p>
          <a:p>
            <a:endParaRPr lang="en-US"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
                <a:schemeClr val="accent1"/>
              </a:buClr>
              <a:buSzPct val="100000"/>
              <a:buFont typeface="Arial" panose="020B0604020202020204" pitchFamily="34" charset="0"/>
              <a:buNone/>
              <a:tabLst/>
              <a:defRPr/>
            </a:pPr>
            <a:r>
              <a:rPr lang="en-US" dirty="0"/>
              <a:t>Information can be received in different</a:t>
            </a:r>
            <a:r>
              <a:rPr lang="en-US" baseline="0" dirty="0"/>
              <a:t> format, by email, EDRIS automatic system with ECHO, on line form, fax, automated feed.</a:t>
            </a:r>
            <a:endParaRPr lang="en-GB" sz="1200" dirty="0"/>
          </a:p>
          <a:p>
            <a:pPr marL="0" indent="0">
              <a:buClr>
                <a:schemeClr val="accent1"/>
              </a:buClr>
              <a:buSzPct val="100000"/>
              <a:buFont typeface="Arial" panose="020B0604020202020204" pitchFamily="34" charset="0"/>
              <a:buNone/>
            </a:pPr>
            <a:r>
              <a:rPr lang="en-GB" sz="1200" dirty="0"/>
              <a:t>No</a:t>
            </a:r>
            <a:r>
              <a:rPr lang="en-GB" sz="1200" baseline="0" dirty="0"/>
              <a:t> matter the level of </a:t>
            </a:r>
            <a:r>
              <a:rPr lang="en-GB" sz="1200" baseline="0" dirty="0" err="1"/>
              <a:t>automatisation</a:t>
            </a:r>
            <a:r>
              <a:rPr lang="en-GB" sz="1200" baseline="0" dirty="0"/>
              <a:t> , all data is manually </a:t>
            </a:r>
            <a:r>
              <a:rPr lang="en-US" sz="1200" dirty="0"/>
              <a:t>reviewed,</a:t>
            </a:r>
            <a:r>
              <a:rPr lang="en-US" sz="1200" baseline="0" dirty="0"/>
              <a:t> verified, triangulated before being posted on line.</a:t>
            </a:r>
          </a:p>
          <a:p>
            <a:pPr marL="285750" indent="-285750">
              <a:buClr>
                <a:schemeClr val="accent1"/>
              </a:buClr>
              <a:buSzPct val="100000"/>
              <a:buFont typeface="Arial" panose="020B0604020202020204" pitchFamily="34" charset="0"/>
              <a:buChar char="•"/>
            </a:pPr>
            <a:endParaRPr lang="en-US" sz="1200" baseline="0" dirty="0"/>
          </a:p>
          <a:p>
            <a:r>
              <a:rPr lang="en-GB" sz="1200" b="0" i="0" u="none" strike="noStrike" kern="1200" baseline="0" dirty="0">
                <a:solidFill>
                  <a:schemeClr val="tx1"/>
                </a:solidFill>
                <a:latin typeface="+mn-lt"/>
                <a:ea typeface="+mn-ea"/>
                <a:cs typeface="+mn-cs"/>
              </a:rPr>
              <a:t>WHO, UNFPA , WFP, UNHCR, UNICEF, IOM have </a:t>
            </a:r>
            <a:r>
              <a:rPr lang="en-GB" sz="1200" b="0" i="0" u="sng" strike="noStrike" kern="1200" baseline="0" dirty="0">
                <a:solidFill>
                  <a:schemeClr val="tx1"/>
                </a:solidFill>
                <a:latin typeface="+mn-lt"/>
                <a:ea typeface="+mn-ea"/>
                <a:cs typeface="+mn-cs"/>
              </a:rPr>
              <a:t>centralized reporting structures. Official reports can only come from their HQs. FTS is therefore not allowed to publish any figure reported from their country offices without each agency HQ verification and consent.</a:t>
            </a:r>
          </a:p>
          <a:p>
            <a:endParaRPr lang="en-US" sz="1200" b="0" i="0" u="sng"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FAO and UNDP have </a:t>
            </a:r>
            <a:r>
              <a:rPr lang="en-GB" sz="1200" b="0" i="0" u="sng" strike="noStrike" kern="1200" baseline="0" dirty="0">
                <a:solidFill>
                  <a:schemeClr val="tx1"/>
                </a:solidFill>
                <a:latin typeface="+mn-lt"/>
                <a:ea typeface="+mn-ea"/>
                <a:cs typeface="+mn-cs"/>
              </a:rPr>
              <a:t>decentralized reporting structures, therefore their country representatives should report to FTS.</a:t>
            </a:r>
            <a:endParaRPr lang="en-US"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dirty="0"/>
          </a:p>
        </p:txBody>
      </p:sp>
      <p:sp>
        <p:nvSpPr>
          <p:cNvPr id="4" name="Slide Number Placeholder 3"/>
          <p:cNvSpPr>
            <a:spLocks noGrp="1"/>
          </p:cNvSpPr>
          <p:nvPr>
            <p:ph type="sldNum" sz="quarter" idx="10"/>
          </p:nvPr>
        </p:nvSpPr>
        <p:spPr/>
        <p:txBody>
          <a:bodyPr/>
          <a:lstStyle/>
          <a:p>
            <a:fld id="{E79C9C18-8CA6-4AB2-89BD-7F1473D674A1}" type="slidenum">
              <a:rPr lang="en-GB" smtClean="0"/>
              <a:t>5</a:t>
            </a:fld>
            <a:endParaRPr lang="en-GB"/>
          </a:p>
        </p:txBody>
      </p:sp>
    </p:spTree>
    <p:extLst>
      <p:ext uri="{BB962C8B-B14F-4D97-AF65-F5344CB8AC3E}">
        <p14:creationId xmlns:p14="http://schemas.microsoft.com/office/powerpoint/2010/main" val="2087616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Footer Placeholder 4"/>
          <p:cNvSpPr>
            <a:spLocks noGrp="1"/>
          </p:cNvSpPr>
          <p:nvPr>
            <p:ph type="ftr" sz="quarter" idx="11"/>
          </p:nvPr>
        </p:nvSpPr>
        <p:spPr/>
        <p:txBody>
          <a:bodyPr/>
          <a:lstStyle/>
          <a:p>
            <a:endParaRPr lang="en-GB"/>
          </a:p>
        </p:txBody>
      </p:sp>
      <p:grpSp>
        <p:nvGrpSpPr>
          <p:cNvPr id="7" name="Group 9"/>
          <p:cNvGrpSpPr>
            <a:grpSpLocks noChangeAspect="1"/>
          </p:cNvGrpSpPr>
          <p:nvPr userDrawn="1"/>
        </p:nvGrpSpPr>
        <p:grpSpPr bwMode="auto">
          <a:xfrm>
            <a:off x="9106713" y="6211386"/>
            <a:ext cx="1833678" cy="441078"/>
            <a:chOff x="4272" y="56"/>
            <a:chExt cx="1401" cy="337"/>
          </a:xfrm>
        </p:grpSpPr>
        <p:sp>
          <p:nvSpPr>
            <p:cNvPr id="8" name="AutoShape 8"/>
            <p:cNvSpPr>
              <a:spLocks noChangeAspect="1" noChangeArrowheads="1" noTextEdit="1"/>
            </p:cNvSpPr>
            <p:nvPr/>
          </p:nvSpPr>
          <p:spPr bwMode="auto">
            <a:xfrm>
              <a:off x="4272" y="56"/>
              <a:ext cx="1401" cy="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9" name="Freeform 10"/>
            <p:cNvSpPr>
              <a:spLocks noEditPoints="1"/>
            </p:cNvSpPr>
            <p:nvPr/>
          </p:nvSpPr>
          <p:spPr bwMode="auto">
            <a:xfrm>
              <a:off x="4729" y="111"/>
              <a:ext cx="238" cy="240"/>
            </a:xfrm>
            <a:custGeom>
              <a:avLst/>
              <a:gdLst>
                <a:gd name="T0" fmla="*/ 0 w 142"/>
                <a:gd name="T1" fmla="*/ 281763 h 143"/>
                <a:gd name="T2" fmla="*/ 275332 w 142"/>
                <a:gd name="T3" fmla="*/ 0 h 143"/>
                <a:gd name="T4" fmla="*/ 550849 w 142"/>
                <a:gd name="T5" fmla="*/ 281763 h 143"/>
                <a:gd name="T6" fmla="*/ 275332 w 142"/>
                <a:gd name="T7" fmla="*/ 566942 h 143"/>
                <a:gd name="T8" fmla="*/ 0 w 142"/>
                <a:gd name="T9" fmla="*/ 281763 h 143"/>
                <a:gd name="T10" fmla="*/ 471810 w 142"/>
                <a:gd name="T11" fmla="*/ 281763 h 143"/>
                <a:gd name="T12" fmla="*/ 275332 w 142"/>
                <a:gd name="T13" fmla="*/ 68962 h 143"/>
                <a:gd name="T14" fmla="*/ 75064 w 142"/>
                <a:gd name="T15" fmla="*/ 281763 h 143"/>
                <a:gd name="T16" fmla="*/ 275332 w 142"/>
                <a:gd name="T17" fmla="*/ 497956 h 143"/>
                <a:gd name="T18" fmla="*/ 471810 w 142"/>
                <a:gd name="T19" fmla="*/ 281763 h 1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2" h="143">
                  <a:moveTo>
                    <a:pt x="0" y="71"/>
                  </a:moveTo>
                  <a:cubicBezTo>
                    <a:pt x="0" y="31"/>
                    <a:pt x="29" y="0"/>
                    <a:pt x="71" y="0"/>
                  </a:cubicBezTo>
                  <a:cubicBezTo>
                    <a:pt x="112" y="0"/>
                    <a:pt x="142" y="31"/>
                    <a:pt x="142" y="71"/>
                  </a:cubicBezTo>
                  <a:cubicBezTo>
                    <a:pt x="142" y="112"/>
                    <a:pt x="112" y="143"/>
                    <a:pt x="71" y="143"/>
                  </a:cubicBezTo>
                  <a:cubicBezTo>
                    <a:pt x="29" y="143"/>
                    <a:pt x="0" y="112"/>
                    <a:pt x="0" y="71"/>
                  </a:cubicBezTo>
                  <a:close/>
                  <a:moveTo>
                    <a:pt x="122" y="71"/>
                  </a:moveTo>
                  <a:cubicBezTo>
                    <a:pt x="122" y="42"/>
                    <a:pt x="102" y="17"/>
                    <a:pt x="71" y="17"/>
                  </a:cubicBezTo>
                  <a:cubicBezTo>
                    <a:pt x="40" y="17"/>
                    <a:pt x="19" y="42"/>
                    <a:pt x="19" y="71"/>
                  </a:cubicBezTo>
                  <a:cubicBezTo>
                    <a:pt x="19" y="101"/>
                    <a:pt x="40" y="126"/>
                    <a:pt x="71" y="126"/>
                  </a:cubicBezTo>
                  <a:cubicBezTo>
                    <a:pt x="102" y="126"/>
                    <a:pt x="122" y="101"/>
                    <a:pt x="122" y="71"/>
                  </a:cubicBez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 name="Freeform 11"/>
            <p:cNvSpPr>
              <a:spLocks/>
            </p:cNvSpPr>
            <p:nvPr/>
          </p:nvSpPr>
          <p:spPr bwMode="auto">
            <a:xfrm>
              <a:off x="4997" y="111"/>
              <a:ext cx="202" cy="240"/>
            </a:xfrm>
            <a:custGeom>
              <a:avLst/>
              <a:gdLst>
                <a:gd name="T0" fmla="*/ 374922 w 121"/>
                <a:gd name="T1" fmla="*/ 128912 h 143"/>
                <a:gd name="T2" fmla="*/ 254871 w 121"/>
                <a:gd name="T3" fmla="*/ 68962 h 143"/>
                <a:gd name="T4" fmla="*/ 68780 w 121"/>
                <a:gd name="T5" fmla="*/ 290126 h 143"/>
                <a:gd name="T6" fmla="*/ 254871 w 121"/>
                <a:gd name="T7" fmla="*/ 497956 h 143"/>
                <a:gd name="T8" fmla="*/ 384842 w 121"/>
                <a:gd name="T9" fmla="*/ 425050 h 143"/>
                <a:gd name="T10" fmla="*/ 440338 w 121"/>
                <a:gd name="T11" fmla="*/ 472889 h 143"/>
                <a:gd name="T12" fmla="*/ 254871 w 121"/>
                <a:gd name="T13" fmla="*/ 566942 h 143"/>
                <a:gd name="T14" fmla="*/ 0 w 121"/>
                <a:gd name="T15" fmla="*/ 290126 h 143"/>
                <a:gd name="T16" fmla="*/ 259658 w 121"/>
                <a:gd name="T17" fmla="*/ 0 h 143"/>
                <a:gd name="T18" fmla="*/ 433479 w 121"/>
                <a:gd name="T19" fmla="*/ 82894 h 143"/>
                <a:gd name="T20" fmla="*/ 374922 w 121"/>
                <a:gd name="T21" fmla="*/ 128912 h 1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1" h="143">
                  <a:moveTo>
                    <a:pt x="103" y="33"/>
                  </a:moveTo>
                  <a:cubicBezTo>
                    <a:pt x="95" y="23"/>
                    <a:pt x="83" y="17"/>
                    <a:pt x="70" y="17"/>
                  </a:cubicBezTo>
                  <a:cubicBezTo>
                    <a:pt x="40" y="17"/>
                    <a:pt x="19" y="42"/>
                    <a:pt x="19" y="73"/>
                  </a:cubicBezTo>
                  <a:cubicBezTo>
                    <a:pt x="19" y="101"/>
                    <a:pt x="39" y="126"/>
                    <a:pt x="70" y="126"/>
                  </a:cubicBezTo>
                  <a:cubicBezTo>
                    <a:pt x="86" y="126"/>
                    <a:pt x="98" y="119"/>
                    <a:pt x="106" y="107"/>
                  </a:cubicBezTo>
                  <a:cubicBezTo>
                    <a:pt x="121" y="119"/>
                    <a:pt x="121" y="119"/>
                    <a:pt x="121" y="119"/>
                  </a:cubicBezTo>
                  <a:cubicBezTo>
                    <a:pt x="117" y="125"/>
                    <a:pt x="101" y="143"/>
                    <a:pt x="70" y="143"/>
                  </a:cubicBezTo>
                  <a:cubicBezTo>
                    <a:pt x="27" y="143"/>
                    <a:pt x="0" y="107"/>
                    <a:pt x="0" y="73"/>
                  </a:cubicBezTo>
                  <a:cubicBezTo>
                    <a:pt x="0" y="30"/>
                    <a:pt x="29" y="0"/>
                    <a:pt x="71" y="0"/>
                  </a:cubicBezTo>
                  <a:cubicBezTo>
                    <a:pt x="89" y="0"/>
                    <a:pt x="108" y="7"/>
                    <a:pt x="119" y="21"/>
                  </a:cubicBezTo>
                  <a:lnTo>
                    <a:pt x="103" y="33"/>
                  </a:ln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 name="Freeform 12"/>
            <p:cNvSpPr>
              <a:spLocks/>
            </p:cNvSpPr>
            <p:nvPr/>
          </p:nvSpPr>
          <p:spPr bwMode="auto">
            <a:xfrm>
              <a:off x="5238" y="116"/>
              <a:ext cx="179" cy="230"/>
            </a:xfrm>
            <a:custGeom>
              <a:avLst/>
              <a:gdLst>
                <a:gd name="T0" fmla="*/ 0 w 179"/>
                <a:gd name="T1" fmla="*/ 0 h 230"/>
                <a:gd name="T2" fmla="*/ 30 w 179"/>
                <a:gd name="T3" fmla="*/ 0 h 230"/>
                <a:gd name="T4" fmla="*/ 30 w 179"/>
                <a:gd name="T5" fmla="*/ 96 h 230"/>
                <a:gd name="T6" fmla="*/ 149 w 179"/>
                <a:gd name="T7" fmla="*/ 96 h 230"/>
                <a:gd name="T8" fmla="*/ 149 w 179"/>
                <a:gd name="T9" fmla="*/ 0 h 230"/>
                <a:gd name="T10" fmla="*/ 179 w 179"/>
                <a:gd name="T11" fmla="*/ 0 h 230"/>
                <a:gd name="T12" fmla="*/ 179 w 179"/>
                <a:gd name="T13" fmla="*/ 230 h 230"/>
                <a:gd name="T14" fmla="*/ 149 w 179"/>
                <a:gd name="T15" fmla="*/ 230 h 230"/>
                <a:gd name="T16" fmla="*/ 149 w 179"/>
                <a:gd name="T17" fmla="*/ 124 h 230"/>
                <a:gd name="T18" fmla="*/ 30 w 179"/>
                <a:gd name="T19" fmla="*/ 124 h 230"/>
                <a:gd name="T20" fmla="*/ 30 w 179"/>
                <a:gd name="T21" fmla="*/ 230 h 230"/>
                <a:gd name="T22" fmla="*/ 0 w 179"/>
                <a:gd name="T23" fmla="*/ 230 h 230"/>
                <a:gd name="T24" fmla="*/ 0 w 179"/>
                <a:gd name="T25" fmla="*/ 0 h 2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9" h="230">
                  <a:moveTo>
                    <a:pt x="0" y="0"/>
                  </a:moveTo>
                  <a:lnTo>
                    <a:pt x="30" y="0"/>
                  </a:lnTo>
                  <a:lnTo>
                    <a:pt x="30" y="96"/>
                  </a:lnTo>
                  <a:lnTo>
                    <a:pt x="149" y="96"/>
                  </a:lnTo>
                  <a:lnTo>
                    <a:pt x="149" y="0"/>
                  </a:lnTo>
                  <a:lnTo>
                    <a:pt x="179" y="0"/>
                  </a:lnTo>
                  <a:lnTo>
                    <a:pt x="179" y="230"/>
                  </a:lnTo>
                  <a:lnTo>
                    <a:pt x="149" y="230"/>
                  </a:lnTo>
                  <a:lnTo>
                    <a:pt x="149" y="124"/>
                  </a:lnTo>
                  <a:lnTo>
                    <a:pt x="30" y="124"/>
                  </a:lnTo>
                  <a:lnTo>
                    <a:pt x="30" y="230"/>
                  </a:lnTo>
                  <a:lnTo>
                    <a:pt x="0" y="230"/>
                  </a:lnTo>
                  <a:lnTo>
                    <a:pt x="0" y="0"/>
                  </a:ln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Freeform 13"/>
            <p:cNvSpPr>
              <a:spLocks noEditPoints="1"/>
            </p:cNvSpPr>
            <p:nvPr/>
          </p:nvSpPr>
          <p:spPr bwMode="auto">
            <a:xfrm>
              <a:off x="5447" y="116"/>
              <a:ext cx="226" cy="230"/>
            </a:xfrm>
            <a:custGeom>
              <a:avLst/>
              <a:gdLst>
                <a:gd name="T0" fmla="*/ 100 w 226"/>
                <a:gd name="T1" fmla="*/ 0 h 230"/>
                <a:gd name="T2" fmla="*/ 129 w 226"/>
                <a:gd name="T3" fmla="*/ 0 h 230"/>
                <a:gd name="T4" fmla="*/ 226 w 226"/>
                <a:gd name="T5" fmla="*/ 230 h 230"/>
                <a:gd name="T6" fmla="*/ 189 w 226"/>
                <a:gd name="T7" fmla="*/ 230 h 230"/>
                <a:gd name="T8" fmla="*/ 167 w 226"/>
                <a:gd name="T9" fmla="*/ 173 h 230"/>
                <a:gd name="T10" fmla="*/ 59 w 226"/>
                <a:gd name="T11" fmla="*/ 173 h 230"/>
                <a:gd name="T12" fmla="*/ 35 w 226"/>
                <a:gd name="T13" fmla="*/ 230 h 230"/>
                <a:gd name="T14" fmla="*/ 0 w 226"/>
                <a:gd name="T15" fmla="*/ 230 h 230"/>
                <a:gd name="T16" fmla="*/ 100 w 226"/>
                <a:gd name="T17" fmla="*/ 0 h 230"/>
                <a:gd name="T18" fmla="*/ 156 w 226"/>
                <a:gd name="T19" fmla="*/ 146 h 230"/>
                <a:gd name="T20" fmla="*/ 114 w 226"/>
                <a:gd name="T21" fmla="*/ 41 h 230"/>
                <a:gd name="T22" fmla="*/ 112 w 226"/>
                <a:gd name="T23" fmla="*/ 41 h 230"/>
                <a:gd name="T24" fmla="*/ 69 w 226"/>
                <a:gd name="T25" fmla="*/ 146 h 230"/>
                <a:gd name="T26" fmla="*/ 156 w 226"/>
                <a:gd name="T27" fmla="*/ 146 h 2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26" h="230">
                  <a:moveTo>
                    <a:pt x="100" y="0"/>
                  </a:moveTo>
                  <a:lnTo>
                    <a:pt x="129" y="0"/>
                  </a:lnTo>
                  <a:lnTo>
                    <a:pt x="226" y="230"/>
                  </a:lnTo>
                  <a:lnTo>
                    <a:pt x="189" y="230"/>
                  </a:lnTo>
                  <a:lnTo>
                    <a:pt x="167" y="173"/>
                  </a:lnTo>
                  <a:lnTo>
                    <a:pt x="59" y="173"/>
                  </a:lnTo>
                  <a:lnTo>
                    <a:pt x="35" y="230"/>
                  </a:lnTo>
                  <a:lnTo>
                    <a:pt x="0" y="230"/>
                  </a:lnTo>
                  <a:lnTo>
                    <a:pt x="100" y="0"/>
                  </a:lnTo>
                  <a:close/>
                  <a:moveTo>
                    <a:pt x="156" y="146"/>
                  </a:moveTo>
                  <a:lnTo>
                    <a:pt x="114" y="41"/>
                  </a:lnTo>
                  <a:lnTo>
                    <a:pt x="112" y="41"/>
                  </a:lnTo>
                  <a:lnTo>
                    <a:pt x="69" y="146"/>
                  </a:lnTo>
                  <a:lnTo>
                    <a:pt x="156" y="146"/>
                  </a:ln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 name="Freeform 14"/>
            <p:cNvSpPr>
              <a:spLocks/>
            </p:cNvSpPr>
            <p:nvPr/>
          </p:nvSpPr>
          <p:spPr bwMode="auto">
            <a:xfrm>
              <a:off x="4438" y="163"/>
              <a:ext cx="62" cy="64"/>
            </a:xfrm>
            <a:custGeom>
              <a:avLst/>
              <a:gdLst>
                <a:gd name="T0" fmla="*/ 0 w 37"/>
                <a:gd name="T1" fmla="*/ 79955 h 38"/>
                <a:gd name="T2" fmla="*/ 73954 w 37"/>
                <a:gd name="T3" fmla="*/ 0 h 38"/>
                <a:gd name="T4" fmla="*/ 73954 w 37"/>
                <a:gd name="T5" fmla="*/ 0 h 38"/>
                <a:gd name="T6" fmla="*/ 142893 w 37"/>
                <a:gd name="T7" fmla="*/ 79955 h 38"/>
                <a:gd name="T8" fmla="*/ 142893 w 37"/>
                <a:gd name="T9" fmla="*/ 79955 h 38"/>
                <a:gd name="T10" fmla="*/ 73954 w 37"/>
                <a:gd name="T11" fmla="*/ 159992 h 38"/>
                <a:gd name="T12" fmla="*/ 73954 w 37"/>
                <a:gd name="T13" fmla="*/ 159992 h 38"/>
                <a:gd name="T14" fmla="*/ 73954 w 37"/>
                <a:gd name="T15" fmla="*/ 153770 h 38"/>
                <a:gd name="T16" fmla="*/ 73954 w 37"/>
                <a:gd name="T17" fmla="*/ 151411 h 38"/>
                <a:gd name="T18" fmla="*/ 136326 w 37"/>
                <a:gd name="T19" fmla="*/ 79955 h 38"/>
                <a:gd name="T20" fmla="*/ 136326 w 37"/>
                <a:gd name="T21" fmla="*/ 79955 h 38"/>
                <a:gd name="T22" fmla="*/ 73954 w 37"/>
                <a:gd name="T23" fmla="*/ 11347 h 38"/>
                <a:gd name="T24" fmla="*/ 73954 w 37"/>
                <a:gd name="T25" fmla="*/ 11347 h 38"/>
                <a:gd name="T26" fmla="*/ 6455 w 37"/>
                <a:gd name="T27" fmla="*/ 79955 h 38"/>
                <a:gd name="T28" fmla="*/ 6455 w 37"/>
                <a:gd name="T29" fmla="*/ 79955 h 38"/>
                <a:gd name="T30" fmla="*/ 73954 w 37"/>
                <a:gd name="T31" fmla="*/ 151411 h 38"/>
                <a:gd name="T32" fmla="*/ 73954 w 37"/>
                <a:gd name="T33" fmla="*/ 151411 h 38"/>
                <a:gd name="T34" fmla="*/ 73954 w 37"/>
                <a:gd name="T35" fmla="*/ 153770 h 38"/>
                <a:gd name="T36" fmla="*/ 73954 w 37"/>
                <a:gd name="T37" fmla="*/ 159992 h 38"/>
                <a:gd name="T38" fmla="*/ 0 w 37"/>
                <a:gd name="T39" fmla="*/ 79955 h 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7" h="38">
                  <a:moveTo>
                    <a:pt x="0" y="19"/>
                  </a:moveTo>
                  <a:cubicBezTo>
                    <a:pt x="0" y="9"/>
                    <a:pt x="8" y="0"/>
                    <a:pt x="19" y="0"/>
                  </a:cubicBezTo>
                  <a:cubicBezTo>
                    <a:pt x="19" y="0"/>
                    <a:pt x="19" y="0"/>
                    <a:pt x="19" y="0"/>
                  </a:cubicBezTo>
                  <a:cubicBezTo>
                    <a:pt x="29" y="0"/>
                    <a:pt x="37" y="9"/>
                    <a:pt x="37" y="19"/>
                  </a:cubicBezTo>
                  <a:cubicBezTo>
                    <a:pt x="37" y="19"/>
                    <a:pt x="37" y="19"/>
                    <a:pt x="37" y="19"/>
                  </a:cubicBezTo>
                  <a:cubicBezTo>
                    <a:pt x="37" y="30"/>
                    <a:pt x="29" y="38"/>
                    <a:pt x="19" y="38"/>
                  </a:cubicBezTo>
                  <a:cubicBezTo>
                    <a:pt x="19" y="38"/>
                    <a:pt x="19" y="38"/>
                    <a:pt x="19" y="38"/>
                  </a:cubicBezTo>
                  <a:cubicBezTo>
                    <a:pt x="19" y="37"/>
                    <a:pt x="19" y="37"/>
                    <a:pt x="19" y="37"/>
                  </a:cubicBezTo>
                  <a:cubicBezTo>
                    <a:pt x="19" y="36"/>
                    <a:pt x="19" y="36"/>
                    <a:pt x="19" y="36"/>
                  </a:cubicBezTo>
                  <a:cubicBezTo>
                    <a:pt x="28" y="36"/>
                    <a:pt x="35" y="28"/>
                    <a:pt x="35" y="19"/>
                  </a:cubicBezTo>
                  <a:cubicBezTo>
                    <a:pt x="35" y="19"/>
                    <a:pt x="35" y="19"/>
                    <a:pt x="35" y="19"/>
                  </a:cubicBezTo>
                  <a:cubicBezTo>
                    <a:pt x="35" y="10"/>
                    <a:pt x="28" y="3"/>
                    <a:pt x="19" y="3"/>
                  </a:cubicBezTo>
                  <a:cubicBezTo>
                    <a:pt x="19" y="3"/>
                    <a:pt x="19" y="3"/>
                    <a:pt x="19" y="3"/>
                  </a:cubicBezTo>
                  <a:cubicBezTo>
                    <a:pt x="9" y="3"/>
                    <a:pt x="2" y="10"/>
                    <a:pt x="2" y="19"/>
                  </a:cubicBezTo>
                  <a:cubicBezTo>
                    <a:pt x="2" y="19"/>
                    <a:pt x="2" y="19"/>
                    <a:pt x="2" y="19"/>
                  </a:cubicBezTo>
                  <a:cubicBezTo>
                    <a:pt x="2" y="28"/>
                    <a:pt x="9" y="36"/>
                    <a:pt x="19" y="36"/>
                  </a:cubicBezTo>
                  <a:cubicBezTo>
                    <a:pt x="19" y="36"/>
                    <a:pt x="19" y="36"/>
                    <a:pt x="19" y="36"/>
                  </a:cubicBezTo>
                  <a:cubicBezTo>
                    <a:pt x="19" y="37"/>
                    <a:pt x="19" y="37"/>
                    <a:pt x="19" y="37"/>
                  </a:cubicBezTo>
                  <a:cubicBezTo>
                    <a:pt x="19" y="38"/>
                    <a:pt x="19" y="38"/>
                    <a:pt x="19" y="38"/>
                  </a:cubicBezTo>
                  <a:cubicBezTo>
                    <a:pt x="8" y="38"/>
                    <a:pt x="0" y="30"/>
                    <a:pt x="0" y="19"/>
                  </a:cubicBez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15"/>
            <p:cNvSpPr>
              <a:spLocks/>
            </p:cNvSpPr>
            <p:nvPr/>
          </p:nvSpPr>
          <p:spPr bwMode="auto">
            <a:xfrm>
              <a:off x="4413" y="138"/>
              <a:ext cx="112" cy="114"/>
            </a:xfrm>
            <a:custGeom>
              <a:avLst/>
              <a:gdLst>
                <a:gd name="T0" fmla="*/ 0 w 67"/>
                <a:gd name="T1" fmla="*/ 133023 h 68"/>
                <a:gd name="T2" fmla="*/ 126829 w 67"/>
                <a:gd name="T3" fmla="*/ 0 h 68"/>
                <a:gd name="T4" fmla="*/ 126829 w 67"/>
                <a:gd name="T5" fmla="*/ 0 h 68"/>
                <a:gd name="T6" fmla="*/ 248901 w 67"/>
                <a:gd name="T7" fmla="*/ 133023 h 68"/>
                <a:gd name="T8" fmla="*/ 248901 w 67"/>
                <a:gd name="T9" fmla="*/ 133023 h 68"/>
                <a:gd name="T10" fmla="*/ 126829 w 67"/>
                <a:gd name="T11" fmla="*/ 264262 h 68"/>
                <a:gd name="T12" fmla="*/ 126829 w 67"/>
                <a:gd name="T13" fmla="*/ 264262 h 68"/>
                <a:gd name="T14" fmla="*/ 126829 w 67"/>
                <a:gd name="T15" fmla="*/ 260285 h 68"/>
                <a:gd name="T16" fmla="*/ 126829 w 67"/>
                <a:gd name="T17" fmla="*/ 257784 h 68"/>
                <a:gd name="T18" fmla="*/ 241768 w 67"/>
                <a:gd name="T19" fmla="*/ 133023 h 68"/>
                <a:gd name="T20" fmla="*/ 241768 w 67"/>
                <a:gd name="T21" fmla="*/ 133023 h 68"/>
                <a:gd name="T22" fmla="*/ 126829 w 67"/>
                <a:gd name="T23" fmla="*/ 10872 h 68"/>
                <a:gd name="T24" fmla="*/ 126829 w 67"/>
                <a:gd name="T25" fmla="*/ 10872 h 68"/>
                <a:gd name="T26" fmla="*/ 6337 w 67"/>
                <a:gd name="T27" fmla="*/ 133023 h 68"/>
                <a:gd name="T28" fmla="*/ 6337 w 67"/>
                <a:gd name="T29" fmla="*/ 133023 h 68"/>
                <a:gd name="T30" fmla="*/ 126829 w 67"/>
                <a:gd name="T31" fmla="*/ 257784 h 68"/>
                <a:gd name="T32" fmla="*/ 126829 w 67"/>
                <a:gd name="T33" fmla="*/ 257784 h 68"/>
                <a:gd name="T34" fmla="*/ 126829 w 67"/>
                <a:gd name="T35" fmla="*/ 260285 h 68"/>
                <a:gd name="T36" fmla="*/ 126829 w 67"/>
                <a:gd name="T37" fmla="*/ 264262 h 68"/>
                <a:gd name="T38" fmla="*/ 0 w 67"/>
                <a:gd name="T39" fmla="*/ 133023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7" h="68">
                  <a:moveTo>
                    <a:pt x="0" y="34"/>
                  </a:moveTo>
                  <a:cubicBezTo>
                    <a:pt x="0" y="15"/>
                    <a:pt x="15" y="0"/>
                    <a:pt x="34" y="0"/>
                  </a:cubicBezTo>
                  <a:cubicBezTo>
                    <a:pt x="34" y="0"/>
                    <a:pt x="34" y="0"/>
                    <a:pt x="34" y="0"/>
                  </a:cubicBezTo>
                  <a:cubicBezTo>
                    <a:pt x="52" y="0"/>
                    <a:pt x="67" y="15"/>
                    <a:pt x="67" y="34"/>
                  </a:cubicBezTo>
                  <a:cubicBezTo>
                    <a:pt x="67" y="34"/>
                    <a:pt x="67" y="34"/>
                    <a:pt x="67" y="34"/>
                  </a:cubicBezTo>
                  <a:cubicBezTo>
                    <a:pt x="67" y="53"/>
                    <a:pt x="52" y="68"/>
                    <a:pt x="34" y="68"/>
                  </a:cubicBezTo>
                  <a:cubicBezTo>
                    <a:pt x="34" y="68"/>
                    <a:pt x="34" y="68"/>
                    <a:pt x="34" y="68"/>
                  </a:cubicBezTo>
                  <a:cubicBezTo>
                    <a:pt x="34" y="67"/>
                    <a:pt x="34" y="67"/>
                    <a:pt x="34" y="67"/>
                  </a:cubicBezTo>
                  <a:cubicBezTo>
                    <a:pt x="34" y="66"/>
                    <a:pt x="34" y="66"/>
                    <a:pt x="34" y="66"/>
                  </a:cubicBezTo>
                  <a:cubicBezTo>
                    <a:pt x="51" y="66"/>
                    <a:pt x="65" y="51"/>
                    <a:pt x="65" y="34"/>
                  </a:cubicBezTo>
                  <a:cubicBezTo>
                    <a:pt x="65" y="34"/>
                    <a:pt x="65" y="34"/>
                    <a:pt x="65" y="34"/>
                  </a:cubicBezTo>
                  <a:cubicBezTo>
                    <a:pt x="65" y="17"/>
                    <a:pt x="51" y="3"/>
                    <a:pt x="34" y="3"/>
                  </a:cubicBezTo>
                  <a:cubicBezTo>
                    <a:pt x="34" y="3"/>
                    <a:pt x="34" y="3"/>
                    <a:pt x="34" y="3"/>
                  </a:cubicBezTo>
                  <a:cubicBezTo>
                    <a:pt x="16" y="3"/>
                    <a:pt x="2" y="17"/>
                    <a:pt x="2" y="34"/>
                  </a:cubicBezTo>
                  <a:cubicBezTo>
                    <a:pt x="2" y="34"/>
                    <a:pt x="2" y="34"/>
                    <a:pt x="2" y="34"/>
                  </a:cubicBezTo>
                  <a:cubicBezTo>
                    <a:pt x="2" y="51"/>
                    <a:pt x="16" y="66"/>
                    <a:pt x="34" y="66"/>
                  </a:cubicBezTo>
                  <a:cubicBezTo>
                    <a:pt x="34" y="66"/>
                    <a:pt x="34" y="66"/>
                    <a:pt x="34" y="66"/>
                  </a:cubicBezTo>
                  <a:cubicBezTo>
                    <a:pt x="34" y="67"/>
                    <a:pt x="34" y="67"/>
                    <a:pt x="34" y="67"/>
                  </a:cubicBezTo>
                  <a:cubicBezTo>
                    <a:pt x="34" y="68"/>
                    <a:pt x="34" y="68"/>
                    <a:pt x="34" y="68"/>
                  </a:cubicBezTo>
                  <a:cubicBezTo>
                    <a:pt x="15" y="68"/>
                    <a:pt x="0" y="53"/>
                    <a:pt x="0" y="34"/>
                  </a:cubicBez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 name="Freeform 16"/>
            <p:cNvSpPr>
              <a:spLocks/>
            </p:cNvSpPr>
            <p:nvPr/>
          </p:nvSpPr>
          <p:spPr bwMode="auto">
            <a:xfrm>
              <a:off x="4384" y="111"/>
              <a:ext cx="169" cy="168"/>
            </a:xfrm>
            <a:custGeom>
              <a:avLst/>
              <a:gdLst>
                <a:gd name="T0" fmla="*/ 0 w 101"/>
                <a:gd name="T1" fmla="*/ 201291 h 100"/>
                <a:gd name="T2" fmla="*/ 191671 w 101"/>
                <a:gd name="T3" fmla="*/ 0 h 100"/>
                <a:gd name="T4" fmla="*/ 191671 w 101"/>
                <a:gd name="T5" fmla="*/ 0 h 100"/>
                <a:gd name="T6" fmla="*/ 381989 w 101"/>
                <a:gd name="T7" fmla="*/ 201291 h 100"/>
                <a:gd name="T8" fmla="*/ 381989 w 101"/>
                <a:gd name="T9" fmla="*/ 201291 h 100"/>
                <a:gd name="T10" fmla="*/ 191671 w 101"/>
                <a:gd name="T11" fmla="*/ 402271 h 100"/>
                <a:gd name="T12" fmla="*/ 191671 w 101"/>
                <a:gd name="T13" fmla="*/ 402271 h 100"/>
                <a:gd name="T14" fmla="*/ 191671 w 101"/>
                <a:gd name="T15" fmla="*/ 398274 h 100"/>
                <a:gd name="T16" fmla="*/ 191671 w 101"/>
                <a:gd name="T17" fmla="*/ 394750 h 100"/>
                <a:gd name="T18" fmla="*/ 369011 w 101"/>
                <a:gd name="T19" fmla="*/ 201291 h 100"/>
                <a:gd name="T20" fmla="*/ 369011 w 101"/>
                <a:gd name="T21" fmla="*/ 201291 h 100"/>
                <a:gd name="T22" fmla="*/ 191671 w 101"/>
                <a:gd name="T23" fmla="*/ 6611 h 100"/>
                <a:gd name="T24" fmla="*/ 191671 w 101"/>
                <a:gd name="T25" fmla="*/ 6611 h 100"/>
                <a:gd name="T26" fmla="*/ 10691 w 101"/>
                <a:gd name="T27" fmla="*/ 201291 h 100"/>
                <a:gd name="T28" fmla="*/ 10691 w 101"/>
                <a:gd name="T29" fmla="*/ 201291 h 100"/>
                <a:gd name="T30" fmla="*/ 191671 w 101"/>
                <a:gd name="T31" fmla="*/ 394750 h 100"/>
                <a:gd name="T32" fmla="*/ 191671 w 101"/>
                <a:gd name="T33" fmla="*/ 394750 h 100"/>
                <a:gd name="T34" fmla="*/ 191671 w 101"/>
                <a:gd name="T35" fmla="*/ 398274 h 100"/>
                <a:gd name="T36" fmla="*/ 191671 w 101"/>
                <a:gd name="T37" fmla="*/ 402271 h 100"/>
                <a:gd name="T38" fmla="*/ 0 w 101"/>
                <a:gd name="T39" fmla="*/ 201291 h 1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1" h="100">
                  <a:moveTo>
                    <a:pt x="0" y="50"/>
                  </a:moveTo>
                  <a:cubicBezTo>
                    <a:pt x="0" y="22"/>
                    <a:pt x="23" y="0"/>
                    <a:pt x="51" y="0"/>
                  </a:cubicBezTo>
                  <a:cubicBezTo>
                    <a:pt x="51" y="0"/>
                    <a:pt x="51" y="0"/>
                    <a:pt x="51" y="0"/>
                  </a:cubicBezTo>
                  <a:cubicBezTo>
                    <a:pt x="78" y="0"/>
                    <a:pt x="101" y="22"/>
                    <a:pt x="101" y="50"/>
                  </a:cubicBezTo>
                  <a:cubicBezTo>
                    <a:pt x="101" y="50"/>
                    <a:pt x="101" y="50"/>
                    <a:pt x="101" y="50"/>
                  </a:cubicBezTo>
                  <a:cubicBezTo>
                    <a:pt x="101" y="78"/>
                    <a:pt x="78" y="100"/>
                    <a:pt x="51" y="100"/>
                  </a:cubicBezTo>
                  <a:cubicBezTo>
                    <a:pt x="51" y="100"/>
                    <a:pt x="51" y="100"/>
                    <a:pt x="51" y="100"/>
                  </a:cubicBezTo>
                  <a:cubicBezTo>
                    <a:pt x="51" y="99"/>
                    <a:pt x="51" y="99"/>
                    <a:pt x="51" y="99"/>
                  </a:cubicBezTo>
                  <a:cubicBezTo>
                    <a:pt x="51" y="98"/>
                    <a:pt x="51" y="98"/>
                    <a:pt x="51" y="98"/>
                  </a:cubicBezTo>
                  <a:cubicBezTo>
                    <a:pt x="77" y="98"/>
                    <a:pt x="98" y="76"/>
                    <a:pt x="98" y="50"/>
                  </a:cubicBezTo>
                  <a:cubicBezTo>
                    <a:pt x="98" y="50"/>
                    <a:pt x="98" y="50"/>
                    <a:pt x="98" y="50"/>
                  </a:cubicBezTo>
                  <a:cubicBezTo>
                    <a:pt x="98" y="24"/>
                    <a:pt x="77" y="2"/>
                    <a:pt x="51" y="2"/>
                  </a:cubicBezTo>
                  <a:cubicBezTo>
                    <a:pt x="51" y="2"/>
                    <a:pt x="51" y="2"/>
                    <a:pt x="51" y="2"/>
                  </a:cubicBezTo>
                  <a:cubicBezTo>
                    <a:pt x="24" y="2"/>
                    <a:pt x="3" y="24"/>
                    <a:pt x="3" y="50"/>
                  </a:cubicBezTo>
                  <a:cubicBezTo>
                    <a:pt x="3" y="50"/>
                    <a:pt x="3" y="50"/>
                    <a:pt x="3" y="50"/>
                  </a:cubicBezTo>
                  <a:cubicBezTo>
                    <a:pt x="3" y="76"/>
                    <a:pt x="24" y="98"/>
                    <a:pt x="51" y="98"/>
                  </a:cubicBezTo>
                  <a:cubicBezTo>
                    <a:pt x="51" y="98"/>
                    <a:pt x="51" y="98"/>
                    <a:pt x="51" y="98"/>
                  </a:cubicBezTo>
                  <a:cubicBezTo>
                    <a:pt x="51" y="99"/>
                    <a:pt x="51" y="99"/>
                    <a:pt x="51" y="99"/>
                  </a:cubicBezTo>
                  <a:cubicBezTo>
                    <a:pt x="51" y="100"/>
                    <a:pt x="51" y="100"/>
                    <a:pt x="51" y="100"/>
                  </a:cubicBezTo>
                  <a:cubicBezTo>
                    <a:pt x="23" y="100"/>
                    <a:pt x="0" y="78"/>
                    <a:pt x="0" y="50"/>
                  </a:cubicBez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 name="Freeform 17"/>
            <p:cNvSpPr>
              <a:spLocks/>
            </p:cNvSpPr>
            <p:nvPr/>
          </p:nvSpPr>
          <p:spPr bwMode="auto">
            <a:xfrm>
              <a:off x="4359" y="85"/>
              <a:ext cx="219" cy="221"/>
            </a:xfrm>
            <a:custGeom>
              <a:avLst/>
              <a:gdLst>
                <a:gd name="T0" fmla="*/ 0 w 131"/>
                <a:gd name="T1" fmla="*/ 252625 h 132"/>
                <a:gd name="T2" fmla="*/ 245384 w 131"/>
                <a:gd name="T3" fmla="*/ 0 h 132"/>
                <a:gd name="T4" fmla="*/ 245384 w 131"/>
                <a:gd name="T5" fmla="*/ 0 h 132"/>
                <a:gd name="T6" fmla="*/ 487507 w 131"/>
                <a:gd name="T7" fmla="*/ 252625 h 132"/>
                <a:gd name="T8" fmla="*/ 487507 w 131"/>
                <a:gd name="T9" fmla="*/ 252625 h 132"/>
                <a:gd name="T10" fmla="*/ 245384 w 131"/>
                <a:gd name="T11" fmla="*/ 502790 h 132"/>
                <a:gd name="T12" fmla="*/ 245384 w 131"/>
                <a:gd name="T13" fmla="*/ 502790 h 132"/>
                <a:gd name="T14" fmla="*/ 245384 w 131"/>
                <a:gd name="T15" fmla="*/ 498546 h 132"/>
                <a:gd name="T16" fmla="*/ 245384 w 131"/>
                <a:gd name="T17" fmla="*/ 496371 h 132"/>
                <a:gd name="T18" fmla="*/ 481163 w 131"/>
                <a:gd name="T19" fmla="*/ 252625 h 132"/>
                <a:gd name="T20" fmla="*/ 481163 w 131"/>
                <a:gd name="T21" fmla="*/ 252625 h 132"/>
                <a:gd name="T22" fmla="*/ 245384 w 131"/>
                <a:gd name="T23" fmla="*/ 10725 h 132"/>
                <a:gd name="T24" fmla="*/ 245384 w 131"/>
                <a:gd name="T25" fmla="*/ 10725 h 132"/>
                <a:gd name="T26" fmla="*/ 6341 w 131"/>
                <a:gd name="T27" fmla="*/ 252625 h 132"/>
                <a:gd name="T28" fmla="*/ 6341 w 131"/>
                <a:gd name="T29" fmla="*/ 252625 h 132"/>
                <a:gd name="T30" fmla="*/ 245384 w 131"/>
                <a:gd name="T31" fmla="*/ 496371 h 132"/>
                <a:gd name="T32" fmla="*/ 245384 w 131"/>
                <a:gd name="T33" fmla="*/ 496371 h 132"/>
                <a:gd name="T34" fmla="*/ 245384 w 131"/>
                <a:gd name="T35" fmla="*/ 498546 h 132"/>
                <a:gd name="T36" fmla="*/ 245384 w 131"/>
                <a:gd name="T37" fmla="*/ 502790 h 132"/>
                <a:gd name="T38" fmla="*/ 0 w 131"/>
                <a:gd name="T39" fmla="*/ 252625 h 1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31" h="132">
                  <a:moveTo>
                    <a:pt x="0" y="66"/>
                  </a:moveTo>
                  <a:cubicBezTo>
                    <a:pt x="0" y="30"/>
                    <a:pt x="29" y="0"/>
                    <a:pt x="66" y="0"/>
                  </a:cubicBezTo>
                  <a:cubicBezTo>
                    <a:pt x="66" y="0"/>
                    <a:pt x="66" y="0"/>
                    <a:pt x="66" y="0"/>
                  </a:cubicBezTo>
                  <a:cubicBezTo>
                    <a:pt x="102" y="0"/>
                    <a:pt x="131" y="30"/>
                    <a:pt x="131" y="66"/>
                  </a:cubicBezTo>
                  <a:cubicBezTo>
                    <a:pt x="131" y="66"/>
                    <a:pt x="131" y="66"/>
                    <a:pt x="131" y="66"/>
                  </a:cubicBezTo>
                  <a:cubicBezTo>
                    <a:pt x="131" y="102"/>
                    <a:pt x="102" y="132"/>
                    <a:pt x="66" y="132"/>
                  </a:cubicBezTo>
                  <a:cubicBezTo>
                    <a:pt x="66" y="132"/>
                    <a:pt x="66" y="132"/>
                    <a:pt x="66" y="132"/>
                  </a:cubicBezTo>
                  <a:cubicBezTo>
                    <a:pt x="66" y="131"/>
                    <a:pt x="66" y="131"/>
                    <a:pt x="66" y="131"/>
                  </a:cubicBezTo>
                  <a:cubicBezTo>
                    <a:pt x="66" y="130"/>
                    <a:pt x="66" y="130"/>
                    <a:pt x="66" y="130"/>
                  </a:cubicBezTo>
                  <a:cubicBezTo>
                    <a:pt x="101" y="129"/>
                    <a:pt x="129" y="101"/>
                    <a:pt x="129" y="66"/>
                  </a:cubicBezTo>
                  <a:cubicBezTo>
                    <a:pt x="129" y="66"/>
                    <a:pt x="129" y="66"/>
                    <a:pt x="129" y="66"/>
                  </a:cubicBezTo>
                  <a:cubicBezTo>
                    <a:pt x="129" y="31"/>
                    <a:pt x="101" y="3"/>
                    <a:pt x="66" y="3"/>
                  </a:cubicBezTo>
                  <a:cubicBezTo>
                    <a:pt x="66" y="3"/>
                    <a:pt x="66" y="3"/>
                    <a:pt x="66" y="3"/>
                  </a:cubicBezTo>
                  <a:cubicBezTo>
                    <a:pt x="31" y="3"/>
                    <a:pt x="2" y="31"/>
                    <a:pt x="2" y="66"/>
                  </a:cubicBezTo>
                  <a:cubicBezTo>
                    <a:pt x="2" y="66"/>
                    <a:pt x="2" y="66"/>
                    <a:pt x="2" y="66"/>
                  </a:cubicBezTo>
                  <a:cubicBezTo>
                    <a:pt x="2" y="101"/>
                    <a:pt x="31" y="129"/>
                    <a:pt x="66" y="130"/>
                  </a:cubicBezTo>
                  <a:cubicBezTo>
                    <a:pt x="66" y="130"/>
                    <a:pt x="66" y="130"/>
                    <a:pt x="66" y="130"/>
                  </a:cubicBezTo>
                  <a:cubicBezTo>
                    <a:pt x="66" y="131"/>
                    <a:pt x="66" y="131"/>
                    <a:pt x="66" y="131"/>
                  </a:cubicBezTo>
                  <a:cubicBezTo>
                    <a:pt x="66" y="132"/>
                    <a:pt x="66" y="132"/>
                    <a:pt x="66" y="132"/>
                  </a:cubicBezTo>
                  <a:cubicBezTo>
                    <a:pt x="29" y="132"/>
                    <a:pt x="0" y="102"/>
                    <a:pt x="0" y="66"/>
                  </a:cubicBez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 name="Freeform 18"/>
            <p:cNvSpPr>
              <a:spLocks/>
            </p:cNvSpPr>
            <p:nvPr/>
          </p:nvSpPr>
          <p:spPr bwMode="auto">
            <a:xfrm>
              <a:off x="4329" y="56"/>
              <a:ext cx="279" cy="278"/>
            </a:xfrm>
            <a:custGeom>
              <a:avLst/>
              <a:gdLst>
                <a:gd name="T0" fmla="*/ 0 w 167"/>
                <a:gd name="T1" fmla="*/ 317915 h 166"/>
                <a:gd name="T2" fmla="*/ 308843 w 167"/>
                <a:gd name="T3" fmla="*/ 0 h 166"/>
                <a:gd name="T4" fmla="*/ 308843 w 167"/>
                <a:gd name="T5" fmla="*/ 0 h 166"/>
                <a:gd name="T6" fmla="*/ 615250 w 167"/>
                <a:gd name="T7" fmla="*/ 317915 h 166"/>
                <a:gd name="T8" fmla="*/ 615250 w 167"/>
                <a:gd name="T9" fmla="*/ 317915 h 166"/>
                <a:gd name="T10" fmla="*/ 308843 w 167"/>
                <a:gd name="T11" fmla="*/ 635610 h 166"/>
                <a:gd name="T12" fmla="*/ 308843 w 167"/>
                <a:gd name="T13" fmla="*/ 635610 h 166"/>
                <a:gd name="T14" fmla="*/ 308843 w 167"/>
                <a:gd name="T15" fmla="*/ 630610 h 166"/>
                <a:gd name="T16" fmla="*/ 308843 w 167"/>
                <a:gd name="T17" fmla="*/ 629168 h 166"/>
                <a:gd name="T18" fmla="*/ 604137 w 167"/>
                <a:gd name="T19" fmla="*/ 317915 h 166"/>
                <a:gd name="T20" fmla="*/ 604137 w 167"/>
                <a:gd name="T21" fmla="*/ 317915 h 166"/>
                <a:gd name="T22" fmla="*/ 308843 w 167"/>
                <a:gd name="T23" fmla="*/ 6419 h 166"/>
                <a:gd name="T24" fmla="*/ 308843 w 167"/>
                <a:gd name="T25" fmla="*/ 6419 h 166"/>
                <a:gd name="T26" fmla="*/ 10570 w 167"/>
                <a:gd name="T27" fmla="*/ 317915 h 166"/>
                <a:gd name="T28" fmla="*/ 10570 w 167"/>
                <a:gd name="T29" fmla="*/ 317915 h 166"/>
                <a:gd name="T30" fmla="*/ 308843 w 167"/>
                <a:gd name="T31" fmla="*/ 629168 h 166"/>
                <a:gd name="T32" fmla="*/ 308843 w 167"/>
                <a:gd name="T33" fmla="*/ 629168 h 166"/>
                <a:gd name="T34" fmla="*/ 308843 w 167"/>
                <a:gd name="T35" fmla="*/ 630610 h 166"/>
                <a:gd name="T36" fmla="*/ 308843 w 167"/>
                <a:gd name="T37" fmla="*/ 635610 h 166"/>
                <a:gd name="T38" fmla="*/ 0 w 167"/>
                <a:gd name="T39" fmla="*/ 317915 h 1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7" h="166">
                  <a:moveTo>
                    <a:pt x="0" y="83"/>
                  </a:moveTo>
                  <a:cubicBezTo>
                    <a:pt x="0" y="37"/>
                    <a:pt x="38" y="0"/>
                    <a:pt x="84" y="0"/>
                  </a:cubicBezTo>
                  <a:cubicBezTo>
                    <a:pt x="84" y="0"/>
                    <a:pt x="84" y="0"/>
                    <a:pt x="84" y="0"/>
                  </a:cubicBezTo>
                  <a:cubicBezTo>
                    <a:pt x="129" y="0"/>
                    <a:pt x="167" y="37"/>
                    <a:pt x="167" y="83"/>
                  </a:cubicBezTo>
                  <a:cubicBezTo>
                    <a:pt x="167" y="83"/>
                    <a:pt x="167" y="83"/>
                    <a:pt x="167" y="83"/>
                  </a:cubicBezTo>
                  <a:cubicBezTo>
                    <a:pt x="167" y="129"/>
                    <a:pt x="129" y="166"/>
                    <a:pt x="84" y="166"/>
                  </a:cubicBezTo>
                  <a:cubicBezTo>
                    <a:pt x="84" y="166"/>
                    <a:pt x="84" y="166"/>
                    <a:pt x="84" y="166"/>
                  </a:cubicBezTo>
                  <a:cubicBezTo>
                    <a:pt x="84" y="165"/>
                    <a:pt x="84" y="165"/>
                    <a:pt x="84" y="165"/>
                  </a:cubicBezTo>
                  <a:cubicBezTo>
                    <a:pt x="84" y="164"/>
                    <a:pt x="84" y="164"/>
                    <a:pt x="84" y="164"/>
                  </a:cubicBezTo>
                  <a:cubicBezTo>
                    <a:pt x="128" y="164"/>
                    <a:pt x="164" y="128"/>
                    <a:pt x="164" y="83"/>
                  </a:cubicBezTo>
                  <a:cubicBezTo>
                    <a:pt x="164" y="83"/>
                    <a:pt x="164" y="83"/>
                    <a:pt x="164" y="83"/>
                  </a:cubicBezTo>
                  <a:cubicBezTo>
                    <a:pt x="164" y="39"/>
                    <a:pt x="128" y="2"/>
                    <a:pt x="84" y="2"/>
                  </a:cubicBezTo>
                  <a:cubicBezTo>
                    <a:pt x="84" y="2"/>
                    <a:pt x="84" y="2"/>
                    <a:pt x="84" y="2"/>
                  </a:cubicBezTo>
                  <a:cubicBezTo>
                    <a:pt x="39" y="2"/>
                    <a:pt x="3" y="39"/>
                    <a:pt x="3" y="83"/>
                  </a:cubicBezTo>
                  <a:cubicBezTo>
                    <a:pt x="3" y="83"/>
                    <a:pt x="3" y="83"/>
                    <a:pt x="3" y="83"/>
                  </a:cubicBezTo>
                  <a:cubicBezTo>
                    <a:pt x="3" y="128"/>
                    <a:pt x="39" y="164"/>
                    <a:pt x="84" y="164"/>
                  </a:cubicBezTo>
                  <a:cubicBezTo>
                    <a:pt x="84" y="164"/>
                    <a:pt x="84" y="164"/>
                    <a:pt x="84" y="164"/>
                  </a:cubicBezTo>
                  <a:cubicBezTo>
                    <a:pt x="84" y="165"/>
                    <a:pt x="84" y="165"/>
                    <a:pt x="84" y="165"/>
                  </a:cubicBezTo>
                  <a:cubicBezTo>
                    <a:pt x="84" y="166"/>
                    <a:pt x="84" y="166"/>
                    <a:pt x="84" y="166"/>
                  </a:cubicBezTo>
                  <a:cubicBezTo>
                    <a:pt x="38" y="166"/>
                    <a:pt x="0" y="129"/>
                    <a:pt x="0" y="83"/>
                  </a:cubicBez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 name="Freeform 19"/>
            <p:cNvSpPr>
              <a:spLocks/>
            </p:cNvSpPr>
            <p:nvPr/>
          </p:nvSpPr>
          <p:spPr bwMode="auto">
            <a:xfrm>
              <a:off x="4466" y="58"/>
              <a:ext cx="5" cy="107"/>
            </a:xfrm>
            <a:custGeom>
              <a:avLst/>
              <a:gdLst>
                <a:gd name="T0" fmla="*/ 0 w 5"/>
                <a:gd name="T1" fmla="*/ 107 h 107"/>
                <a:gd name="T2" fmla="*/ 0 w 5"/>
                <a:gd name="T3" fmla="*/ 0 h 107"/>
                <a:gd name="T4" fmla="*/ 5 w 5"/>
                <a:gd name="T5" fmla="*/ 0 h 107"/>
                <a:gd name="T6" fmla="*/ 5 w 5"/>
                <a:gd name="T7" fmla="*/ 107 h 107"/>
                <a:gd name="T8" fmla="*/ 0 w 5"/>
                <a:gd name="T9" fmla="*/ 107 h 107"/>
                <a:gd name="T10" fmla="*/ 0 w 5"/>
                <a:gd name="T11" fmla="*/ 107 h 1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107">
                  <a:moveTo>
                    <a:pt x="0" y="107"/>
                  </a:moveTo>
                  <a:lnTo>
                    <a:pt x="0" y="0"/>
                  </a:lnTo>
                  <a:lnTo>
                    <a:pt x="5" y="0"/>
                  </a:lnTo>
                  <a:lnTo>
                    <a:pt x="5" y="107"/>
                  </a:lnTo>
                  <a:lnTo>
                    <a:pt x="0" y="107"/>
                  </a:ln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 name="Freeform 20"/>
            <p:cNvSpPr>
              <a:spLocks/>
            </p:cNvSpPr>
            <p:nvPr/>
          </p:nvSpPr>
          <p:spPr bwMode="auto">
            <a:xfrm>
              <a:off x="4371" y="96"/>
              <a:ext cx="78" cy="79"/>
            </a:xfrm>
            <a:custGeom>
              <a:avLst/>
              <a:gdLst>
                <a:gd name="T0" fmla="*/ 0 w 78"/>
                <a:gd name="T1" fmla="*/ 4 h 79"/>
                <a:gd name="T2" fmla="*/ 3 w 78"/>
                <a:gd name="T3" fmla="*/ 0 h 79"/>
                <a:gd name="T4" fmla="*/ 78 w 78"/>
                <a:gd name="T5" fmla="*/ 77 h 79"/>
                <a:gd name="T6" fmla="*/ 75 w 78"/>
                <a:gd name="T7" fmla="*/ 79 h 79"/>
                <a:gd name="T8" fmla="*/ 0 w 78"/>
                <a:gd name="T9" fmla="*/ 4 h 79"/>
                <a:gd name="T10" fmla="*/ 0 w 78"/>
                <a:gd name="T11" fmla="*/ 4 h 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8" h="79">
                  <a:moveTo>
                    <a:pt x="0" y="4"/>
                  </a:moveTo>
                  <a:lnTo>
                    <a:pt x="3" y="0"/>
                  </a:lnTo>
                  <a:lnTo>
                    <a:pt x="78" y="77"/>
                  </a:lnTo>
                  <a:lnTo>
                    <a:pt x="75" y="79"/>
                  </a:lnTo>
                  <a:lnTo>
                    <a:pt x="0" y="4"/>
                  </a:ln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 name="Freeform 21"/>
            <p:cNvSpPr>
              <a:spLocks/>
            </p:cNvSpPr>
            <p:nvPr/>
          </p:nvSpPr>
          <p:spPr bwMode="auto">
            <a:xfrm>
              <a:off x="4332" y="193"/>
              <a:ext cx="107" cy="4"/>
            </a:xfrm>
            <a:custGeom>
              <a:avLst/>
              <a:gdLst>
                <a:gd name="T0" fmla="*/ 0 w 107"/>
                <a:gd name="T1" fmla="*/ 4 h 4"/>
                <a:gd name="T2" fmla="*/ 0 w 107"/>
                <a:gd name="T3" fmla="*/ 0 h 4"/>
                <a:gd name="T4" fmla="*/ 107 w 107"/>
                <a:gd name="T5" fmla="*/ 0 h 4"/>
                <a:gd name="T6" fmla="*/ 107 w 107"/>
                <a:gd name="T7" fmla="*/ 4 h 4"/>
                <a:gd name="T8" fmla="*/ 0 w 107"/>
                <a:gd name="T9" fmla="*/ 4 h 4"/>
                <a:gd name="T10" fmla="*/ 0 w 107"/>
                <a:gd name="T11" fmla="*/ 4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7" h="4">
                  <a:moveTo>
                    <a:pt x="0" y="4"/>
                  </a:moveTo>
                  <a:lnTo>
                    <a:pt x="0" y="0"/>
                  </a:lnTo>
                  <a:lnTo>
                    <a:pt x="107" y="0"/>
                  </a:lnTo>
                  <a:lnTo>
                    <a:pt x="107" y="4"/>
                  </a:lnTo>
                  <a:lnTo>
                    <a:pt x="0" y="4"/>
                  </a:ln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 name="Freeform 22"/>
            <p:cNvSpPr>
              <a:spLocks/>
            </p:cNvSpPr>
            <p:nvPr/>
          </p:nvSpPr>
          <p:spPr bwMode="auto">
            <a:xfrm>
              <a:off x="4371" y="215"/>
              <a:ext cx="78" cy="79"/>
            </a:xfrm>
            <a:custGeom>
              <a:avLst/>
              <a:gdLst>
                <a:gd name="T0" fmla="*/ 0 w 78"/>
                <a:gd name="T1" fmla="*/ 76 h 79"/>
                <a:gd name="T2" fmla="*/ 75 w 78"/>
                <a:gd name="T3" fmla="*/ 0 h 79"/>
                <a:gd name="T4" fmla="*/ 78 w 78"/>
                <a:gd name="T5" fmla="*/ 2 h 79"/>
                <a:gd name="T6" fmla="*/ 3 w 78"/>
                <a:gd name="T7" fmla="*/ 79 h 79"/>
                <a:gd name="T8" fmla="*/ 0 w 78"/>
                <a:gd name="T9" fmla="*/ 76 h 79"/>
                <a:gd name="T10" fmla="*/ 0 w 78"/>
                <a:gd name="T11" fmla="*/ 76 h 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8" h="79">
                  <a:moveTo>
                    <a:pt x="0" y="76"/>
                  </a:moveTo>
                  <a:lnTo>
                    <a:pt x="75" y="0"/>
                  </a:lnTo>
                  <a:lnTo>
                    <a:pt x="78" y="2"/>
                  </a:lnTo>
                  <a:lnTo>
                    <a:pt x="3" y="79"/>
                  </a:lnTo>
                  <a:lnTo>
                    <a:pt x="0" y="76"/>
                  </a:ln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23"/>
            <p:cNvSpPr>
              <a:spLocks/>
            </p:cNvSpPr>
            <p:nvPr/>
          </p:nvSpPr>
          <p:spPr bwMode="auto">
            <a:xfrm>
              <a:off x="4466" y="225"/>
              <a:ext cx="5" cy="108"/>
            </a:xfrm>
            <a:custGeom>
              <a:avLst/>
              <a:gdLst>
                <a:gd name="T0" fmla="*/ 0 w 5"/>
                <a:gd name="T1" fmla="*/ 108 h 108"/>
                <a:gd name="T2" fmla="*/ 0 w 5"/>
                <a:gd name="T3" fmla="*/ 0 h 108"/>
                <a:gd name="T4" fmla="*/ 5 w 5"/>
                <a:gd name="T5" fmla="*/ 0 h 108"/>
                <a:gd name="T6" fmla="*/ 5 w 5"/>
                <a:gd name="T7" fmla="*/ 108 h 108"/>
                <a:gd name="T8" fmla="*/ 0 w 5"/>
                <a:gd name="T9" fmla="*/ 108 h 108"/>
                <a:gd name="T10" fmla="*/ 0 w 5"/>
                <a:gd name="T11" fmla="*/ 108 h 1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108">
                  <a:moveTo>
                    <a:pt x="0" y="108"/>
                  </a:moveTo>
                  <a:lnTo>
                    <a:pt x="0" y="0"/>
                  </a:lnTo>
                  <a:lnTo>
                    <a:pt x="5" y="0"/>
                  </a:lnTo>
                  <a:lnTo>
                    <a:pt x="5" y="108"/>
                  </a:lnTo>
                  <a:lnTo>
                    <a:pt x="0" y="108"/>
                  </a:ln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 name="Freeform 24"/>
            <p:cNvSpPr>
              <a:spLocks/>
            </p:cNvSpPr>
            <p:nvPr/>
          </p:nvSpPr>
          <p:spPr bwMode="auto">
            <a:xfrm>
              <a:off x="4488" y="215"/>
              <a:ext cx="79" cy="79"/>
            </a:xfrm>
            <a:custGeom>
              <a:avLst/>
              <a:gdLst>
                <a:gd name="T0" fmla="*/ 0 w 79"/>
                <a:gd name="T1" fmla="*/ 2 h 79"/>
                <a:gd name="T2" fmla="*/ 3 w 79"/>
                <a:gd name="T3" fmla="*/ 0 h 79"/>
                <a:gd name="T4" fmla="*/ 79 w 79"/>
                <a:gd name="T5" fmla="*/ 76 h 79"/>
                <a:gd name="T6" fmla="*/ 77 w 79"/>
                <a:gd name="T7" fmla="*/ 79 h 79"/>
                <a:gd name="T8" fmla="*/ 0 w 79"/>
                <a:gd name="T9" fmla="*/ 2 h 79"/>
                <a:gd name="T10" fmla="*/ 0 w 79"/>
                <a:gd name="T11" fmla="*/ 2 h 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79">
                  <a:moveTo>
                    <a:pt x="0" y="2"/>
                  </a:moveTo>
                  <a:lnTo>
                    <a:pt x="3" y="0"/>
                  </a:lnTo>
                  <a:lnTo>
                    <a:pt x="79" y="76"/>
                  </a:lnTo>
                  <a:lnTo>
                    <a:pt x="77" y="79"/>
                  </a:lnTo>
                  <a:lnTo>
                    <a:pt x="0" y="2"/>
                  </a:ln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 name="Freeform 25"/>
            <p:cNvSpPr>
              <a:spLocks/>
            </p:cNvSpPr>
            <p:nvPr/>
          </p:nvSpPr>
          <p:spPr bwMode="auto">
            <a:xfrm>
              <a:off x="4498" y="193"/>
              <a:ext cx="107" cy="4"/>
            </a:xfrm>
            <a:custGeom>
              <a:avLst/>
              <a:gdLst>
                <a:gd name="T0" fmla="*/ 0 w 107"/>
                <a:gd name="T1" fmla="*/ 4 h 4"/>
                <a:gd name="T2" fmla="*/ 0 w 107"/>
                <a:gd name="T3" fmla="*/ 0 h 4"/>
                <a:gd name="T4" fmla="*/ 107 w 107"/>
                <a:gd name="T5" fmla="*/ 0 h 4"/>
                <a:gd name="T6" fmla="*/ 107 w 107"/>
                <a:gd name="T7" fmla="*/ 4 h 4"/>
                <a:gd name="T8" fmla="*/ 0 w 107"/>
                <a:gd name="T9" fmla="*/ 4 h 4"/>
                <a:gd name="T10" fmla="*/ 0 w 107"/>
                <a:gd name="T11" fmla="*/ 4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7" h="4">
                  <a:moveTo>
                    <a:pt x="0" y="4"/>
                  </a:moveTo>
                  <a:lnTo>
                    <a:pt x="0" y="0"/>
                  </a:lnTo>
                  <a:lnTo>
                    <a:pt x="107" y="0"/>
                  </a:lnTo>
                  <a:lnTo>
                    <a:pt x="107" y="4"/>
                  </a:lnTo>
                  <a:lnTo>
                    <a:pt x="0" y="4"/>
                  </a:ln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 name="Freeform 26"/>
            <p:cNvSpPr>
              <a:spLocks/>
            </p:cNvSpPr>
            <p:nvPr/>
          </p:nvSpPr>
          <p:spPr bwMode="auto">
            <a:xfrm>
              <a:off x="4488" y="96"/>
              <a:ext cx="79" cy="79"/>
            </a:xfrm>
            <a:custGeom>
              <a:avLst/>
              <a:gdLst>
                <a:gd name="T0" fmla="*/ 0 w 79"/>
                <a:gd name="T1" fmla="*/ 77 h 79"/>
                <a:gd name="T2" fmla="*/ 77 w 79"/>
                <a:gd name="T3" fmla="*/ 0 h 79"/>
                <a:gd name="T4" fmla="*/ 79 w 79"/>
                <a:gd name="T5" fmla="*/ 4 h 79"/>
                <a:gd name="T6" fmla="*/ 3 w 79"/>
                <a:gd name="T7" fmla="*/ 79 h 79"/>
                <a:gd name="T8" fmla="*/ 0 w 79"/>
                <a:gd name="T9" fmla="*/ 77 h 79"/>
                <a:gd name="T10" fmla="*/ 0 w 79"/>
                <a:gd name="T11" fmla="*/ 77 h 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79">
                  <a:moveTo>
                    <a:pt x="0" y="77"/>
                  </a:moveTo>
                  <a:lnTo>
                    <a:pt x="77" y="0"/>
                  </a:lnTo>
                  <a:lnTo>
                    <a:pt x="79" y="4"/>
                  </a:lnTo>
                  <a:lnTo>
                    <a:pt x="3" y="79"/>
                  </a:lnTo>
                  <a:lnTo>
                    <a:pt x="0" y="77"/>
                  </a:ln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 name="Freeform 27"/>
            <p:cNvSpPr>
              <a:spLocks/>
            </p:cNvSpPr>
            <p:nvPr/>
          </p:nvSpPr>
          <p:spPr bwMode="auto">
            <a:xfrm>
              <a:off x="4342" y="163"/>
              <a:ext cx="124" cy="109"/>
            </a:xfrm>
            <a:custGeom>
              <a:avLst/>
              <a:gdLst>
                <a:gd name="T0" fmla="*/ 256223 w 74"/>
                <a:gd name="T1" fmla="*/ 81924 h 65"/>
                <a:gd name="T2" fmla="*/ 246661 w 74"/>
                <a:gd name="T3" fmla="*/ 86167 h 65"/>
                <a:gd name="T4" fmla="*/ 221357 w 74"/>
                <a:gd name="T5" fmla="*/ 81924 h 65"/>
                <a:gd name="T6" fmla="*/ 228438 w 74"/>
                <a:gd name="T7" fmla="*/ 69579 h 65"/>
                <a:gd name="T8" fmla="*/ 235868 w 74"/>
                <a:gd name="T9" fmla="*/ 79657 h 65"/>
                <a:gd name="T10" fmla="*/ 251884 w 74"/>
                <a:gd name="T11" fmla="*/ 68033 h 65"/>
                <a:gd name="T12" fmla="*/ 258862 w 74"/>
                <a:gd name="T13" fmla="*/ 68033 h 65"/>
                <a:gd name="T14" fmla="*/ 267052 w 74"/>
                <a:gd name="T15" fmla="*/ 57909 h 65"/>
                <a:gd name="T16" fmla="*/ 251884 w 74"/>
                <a:gd name="T17" fmla="*/ 51384 h 65"/>
                <a:gd name="T18" fmla="*/ 269650 w 74"/>
                <a:gd name="T19" fmla="*/ 40570 h 65"/>
                <a:gd name="T20" fmla="*/ 280862 w 74"/>
                <a:gd name="T21" fmla="*/ 16892 h 65"/>
                <a:gd name="T22" fmla="*/ 273522 w 74"/>
                <a:gd name="T23" fmla="*/ 3875 h 65"/>
                <a:gd name="T24" fmla="*/ 269650 w 74"/>
                <a:gd name="T25" fmla="*/ 0 h 65"/>
                <a:gd name="T26" fmla="*/ 262672 w 74"/>
                <a:gd name="T27" fmla="*/ 10897 h 65"/>
                <a:gd name="T28" fmla="*/ 221357 w 74"/>
                <a:gd name="T29" fmla="*/ 18273 h 65"/>
                <a:gd name="T30" fmla="*/ 188663 w 74"/>
                <a:gd name="T31" fmla="*/ 10897 h 65"/>
                <a:gd name="T32" fmla="*/ 166631 w 74"/>
                <a:gd name="T33" fmla="*/ 18273 h 65"/>
                <a:gd name="T34" fmla="*/ 159370 w 74"/>
                <a:gd name="T35" fmla="*/ 30642 h 65"/>
                <a:gd name="T36" fmla="*/ 136326 w 74"/>
                <a:gd name="T37" fmla="*/ 62256 h 65"/>
                <a:gd name="T38" fmla="*/ 103568 w 74"/>
                <a:gd name="T39" fmla="*/ 102886 h 65"/>
                <a:gd name="T40" fmla="*/ 81356 w 74"/>
                <a:gd name="T41" fmla="*/ 116679 h 65"/>
                <a:gd name="T42" fmla="*/ 78834 w 74"/>
                <a:gd name="T43" fmla="*/ 137380 h 65"/>
                <a:gd name="T44" fmla="*/ 47046 w 74"/>
                <a:gd name="T45" fmla="*/ 151936 h 65"/>
                <a:gd name="T46" fmla="*/ 22999 w 74"/>
                <a:gd name="T47" fmla="*/ 155640 h 65"/>
                <a:gd name="T48" fmla="*/ 16755 w 74"/>
                <a:gd name="T49" fmla="*/ 151936 h 65"/>
                <a:gd name="T50" fmla="*/ 10816 w 74"/>
                <a:gd name="T51" fmla="*/ 155640 h 65"/>
                <a:gd name="T52" fmla="*/ 3852 w 74"/>
                <a:gd name="T53" fmla="*/ 161582 h 65"/>
                <a:gd name="T54" fmla="*/ 6455 w 74"/>
                <a:gd name="T55" fmla="*/ 162844 h 65"/>
                <a:gd name="T56" fmla="*/ 6455 w 74"/>
                <a:gd name="T57" fmla="*/ 179033 h 65"/>
                <a:gd name="T58" fmla="*/ 6455 w 74"/>
                <a:gd name="T59" fmla="*/ 191313 h 65"/>
                <a:gd name="T60" fmla="*/ 16755 w 74"/>
                <a:gd name="T61" fmla="*/ 203111 h 65"/>
                <a:gd name="T62" fmla="*/ 16755 w 74"/>
                <a:gd name="T63" fmla="*/ 186489 h 65"/>
                <a:gd name="T64" fmla="*/ 28076 w 74"/>
                <a:gd name="T65" fmla="*/ 191313 h 65"/>
                <a:gd name="T66" fmla="*/ 41121 w 74"/>
                <a:gd name="T67" fmla="*/ 195662 h 65"/>
                <a:gd name="T68" fmla="*/ 53534 w 74"/>
                <a:gd name="T69" fmla="*/ 203111 h 65"/>
                <a:gd name="T70" fmla="*/ 73954 w 74"/>
                <a:gd name="T71" fmla="*/ 219563 h 65"/>
                <a:gd name="T72" fmla="*/ 89706 w 74"/>
                <a:gd name="T73" fmla="*/ 235111 h 65"/>
                <a:gd name="T74" fmla="*/ 108213 w 74"/>
                <a:gd name="T75" fmla="*/ 247071 h 65"/>
                <a:gd name="T76" fmla="*/ 120273 w 74"/>
                <a:gd name="T77" fmla="*/ 242307 h 65"/>
                <a:gd name="T78" fmla="*/ 147201 w 74"/>
                <a:gd name="T79" fmla="*/ 254785 h 65"/>
                <a:gd name="T80" fmla="*/ 181330 w 74"/>
                <a:gd name="T81" fmla="*/ 235111 h 65"/>
                <a:gd name="T82" fmla="*/ 159370 w 74"/>
                <a:gd name="T83" fmla="*/ 207295 h 65"/>
                <a:gd name="T84" fmla="*/ 147201 w 74"/>
                <a:gd name="T85" fmla="*/ 195662 h 65"/>
                <a:gd name="T86" fmla="*/ 154482 w 74"/>
                <a:gd name="T87" fmla="*/ 179033 h 65"/>
                <a:gd name="T88" fmla="*/ 150318 w 74"/>
                <a:gd name="T89" fmla="*/ 155640 h 65"/>
                <a:gd name="T90" fmla="*/ 142893 w 74"/>
                <a:gd name="T91" fmla="*/ 140204 h 65"/>
                <a:gd name="T92" fmla="*/ 138555 w 74"/>
                <a:gd name="T93" fmla="*/ 127649 h 65"/>
                <a:gd name="T94" fmla="*/ 136326 w 74"/>
                <a:gd name="T95" fmla="*/ 114086 h 65"/>
                <a:gd name="T96" fmla="*/ 138555 w 74"/>
                <a:gd name="T97" fmla="*/ 90604 h 65"/>
                <a:gd name="T98" fmla="*/ 147201 w 74"/>
                <a:gd name="T99" fmla="*/ 68033 h 65"/>
                <a:gd name="T100" fmla="*/ 160920 w 74"/>
                <a:gd name="T101" fmla="*/ 62256 h 65"/>
                <a:gd name="T102" fmla="*/ 159370 w 74"/>
                <a:gd name="T103" fmla="*/ 90604 h 65"/>
                <a:gd name="T104" fmla="*/ 184854 w 74"/>
                <a:gd name="T105" fmla="*/ 102886 h 65"/>
                <a:gd name="T106" fmla="*/ 201539 w 74"/>
                <a:gd name="T107" fmla="*/ 116679 h 65"/>
                <a:gd name="T108" fmla="*/ 217682 w 74"/>
                <a:gd name="T109" fmla="*/ 127649 h 65"/>
                <a:gd name="T110" fmla="*/ 228438 w 74"/>
                <a:gd name="T111" fmla="*/ 116679 h 65"/>
                <a:gd name="T112" fmla="*/ 239442 w 74"/>
                <a:gd name="T113" fmla="*/ 102886 h 6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4" h="65">
                  <a:moveTo>
                    <a:pt x="63" y="24"/>
                  </a:moveTo>
                  <a:cubicBezTo>
                    <a:pt x="64" y="24"/>
                    <a:pt x="64" y="25"/>
                    <a:pt x="64" y="25"/>
                  </a:cubicBezTo>
                  <a:cubicBezTo>
                    <a:pt x="64" y="25"/>
                    <a:pt x="64" y="25"/>
                    <a:pt x="64" y="25"/>
                  </a:cubicBezTo>
                  <a:cubicBezTo>
                    <a:pt x="65" y="24"/>
                    <a:pt x="66" y="23"/>
                    <a:pt x="66" y="21"/>
                  </a:cubicBezTo>
                  <a:cubicBezTo>
                    <a:pt x="66" y="21"/>
                    <a:pt x="66" y="21"/>
                    <a:pt x="66" y="21"/>
                  </a:cubicBezTo>
                  <a:cubicBezTo>
                    <a:pt x="66" y="20"/>
                    <a:pt x="65" y="20"/>
                    <a:pt x="65" y="19"/>
                  </a:cubicBezTo>
                  <a:cubicBezTo>
                    <a:pt x="65" y="20"/>
                    <a:pt x="64" y="19"/>
                    <a:pt x="63" y="20"/>
                  </a:cubicBezTo>
                  <a:cubicBezTo>
                    <a:pt x="63" y="20"/>
                    <a:pt x="63" y="20"/>
                    <a:pt x="63" y="20"/>
                  </a:cubicBezTo>
                  <a:cubicBezTo>
                    <a:pt x="63" y="21"/>
                    <a:pt x="64" y="20"/>
                    <a:pt x="64" y="21"/>
                  </a:cubicBezTo>
                  <a:cubicBezTo>
                    <a:pt x="64" y="21"/>
                    <a:pt x="64" y="21"/>
                    <a:pt x="64" y="22"/>
                  </a:cubicBezTo>
                  <a:cubicBezTo>
                    <a:pt x="64" y="22"/>
                    <a:pt x="63" y="22"/>
                    <a:pt x="63" y="22"/>
                  </a:cubicBezTo>
                  <a:cubicBezTo>
                    <a:pt x="63" y="21"/>
                    <a:pt x="62" y="21"/>
                    <a:pt x="62" y="21"/>
                  </a:cubicBezTo>
                  <a:cubicBezTo>
                    <a:pt x="62" y="21"/>
                    <a:pt x="61" y="21"/>
                    <a:pt x="61" y="21"/>
                  </a:cubicBezTo>
                  <a:cubicBezTo>
                    <a:pt x="60" y="21"/>
                    <a:pt x="59" y="22"/>
                    <a:pt x="58" y="22"/>
                  </a:cubicBezTo>
                  <a:cubicBezTo>
                    <a:pt x="58" y="22"/>
                    <a:pt x="58" y="22"/>
                    <a:pt x="57" y="21"/>
                  </a:cubicBezTo>
                  <a:cubicBezTo>
                    <a:pt x="57" y="22"/>
                    <a:pt x="56" y="22"/>
                    <a:pt x="56" y="22"/>
                  </a:cubicBezTo>
                  <a:cubicBezTo>
                    <a:pt x="56" y="22"/>
                    <a:pt x="55" y="22"/>
                    <a:pt x="56" y="22"/>
                  </a:cubicBezTo>
                  <a:cubicBezTo>
                    <a:pt x="56" y="21"/>
                    <a:pt x="57" y="21"/>
                    <a:pt x="57" y="20"/>
                  </a:cubicBezTo>
                  <a:cubicBezTo>
                    <a:pt x="57" y="20"/>
                    <a:pt x="57" y="19"/>
                    <a:pt x="57" y="19"/>
                  </a:cubicBezTo>
                  <a:cubicBezTo>
                    <a:pt x="58" y="18"/>
                    <a:pt x="58" y="18"/>
                    <a:pt x="59" y="18"/>
                  </a:cubicBezTo>
                  <a:cubicBezTo>
                    <a:pt x="59" y="18"/>
                    <a:pt x="60" y="18"/>
                    <a:pt x="61" y="17"/>
                  </a:cubicBezTo>
                  <a:cubicBezTo>
                    <a:pt x="61" y="17"/>
                    <a:pt x="62" y="18"/>
                    <a:pt x="62" y="18"/>
                  </a:cubicBezTo>
                  <a:cubicBezTo>
                    <a:pt x="62" y="18"/>
                    <a:pt x="62" y="18"/>
                    <a:pt x="62" y="18"/>
                  </a:cubicBezTo>
                  <a:cubicBezTo>
                    <a:pt x="61" y="19"/>
                    <a:pt x="61" y="19"/>
                    <a:pt x="60" y="19"/>
                  </a:cubicBezTo>
                  <a:cubicBezTo>
                    <a:pt x="60" y="20"/>
                    <a:pt x="60" y="20"/>
                    <a:pt x="61" y="20"/>
                  </a:cubicBezTo>
                  <a:cubicBezTo>
                    <a:pt x="61" y="21"/>
                    <a:pt x="61" y="20"/>
                    <a:pt x="62" y="20"/>
                  </a:cubicBezTo>
                  <a:cubicBezTo>
                    <a:pt x="62" y="19"/>
                    <a:pt x="62" y="19"/>
                    <a:pt x="62" y="20"/>
                  </a:cubicBezTo>
                  <a:cubicBezTo>
                    <a:pt x="62" y="19"/>
                    <a:pt x="62" y="19"/>
                    <a:pt x="62" y="19"/>
                  </a:cubicBezTo>
                  <a:cubicBezTo>
                    <a:pt x="63" y="19"/>
                    <a:pt x="64" y="19"/>
                    <a:pt x="64" y="19"/>
                  </a:cubicBezTo>
                  <a:cubicBezTo>
                    <a:pt x="65" y="19"/>
                    <a:pt x="65" y="18"/>
                    <a:pt x="65" y="17"/>
                  </a:cubicBezTo>
                  <a:cubicBezTo>
                    <a:pt x="65" y="17"/>
                    <a:pt x="65" y="16"/>
                    <a:pt x="65" y="16"/>
                  </a:cubicBezTo>
                  <a:cubicBezTo>
                    <a:pt x="65" y="16"/>
                    <a:pt x="65" y="16"/>
                    <a:pt x="65" y="16"/>
                  </a:cubicBezTo>
                  <a:cubicBezTo>
                    <a:pt x="65" y="15"/>
                    <a:pt x="66" y="15"/>
                    <a:pt x="66" y="16"/>
                  </a:cubicBezTo>
                  <a:cubicBezTo>
                    <a:pt x="66" y="16"/>
                    <a:pt x="66" y="16"/>
                    <a:pt x="66" y="16"/>
                  </a:cubicBezTo>
                  <a:cubicBezTo>
                    <a:pt x="66" y="17"/>
                    <a:pt x="66" y="17"/>
                    <a:pt x="67" y="17"/>
                  </a:cubicBezTo>
                  <a:cubicBezTo>
                    <a:pt x="67" y="17"/>
                    <a:pt x="67" y="16"/>
                    <a:pt x="67" y="16"/>
                  </a:cubicBezTo>
                  <a:cubicBezTo>
                    <a:pt x="67" y="16"/>
                    <a:pt x="67" y="16"/>
                    <a:pt x="67" y="15"/>
                  </a:cubicBezTo>
                  <a:cubicBezTo>
                    <a:pt x="67" y="15"/>
                    <a:pt x="68" y="16"/>
                    <a:pt x="68" y="16"/>
                  </a:cubicBezTo>
                  <a:cubicBezTo>
                    <a:pt x="69" y="16"/>
                    <a:pt x="69" y="16"/>
                    <a:pt x="69" y="16"/>
                  </a:cubicBezTo>
                  <a:cubicBezTo>
                    <a:pt x="70" y="16"/>
                    <a:pt x="70" y="15"/>
                    <a:pt x="69" y="15"/>
                  </a:cubicBezTo>
                  <a:cubicBezTo>
                    <a:pt x="69" y="15"/>
                    <a:pt x="69" y="15"/>
                    <a:pt x="69" y="15"/>
                  </a:cubicBezTo>
                  <a:cubicBezTo>
                    <a:pt x="69" y="15"/>
                    <a:pt x="68" y="15"/>
                    <a:pt x="68" y="15"/>
                  </a:cubicBezTo>
                  <a:cubicBezTo>
                    <a:pt x="67" y="15"/>
                    <a:pt x="67" y="15"/>
                    <a:pt x="67" y="14"/>
                  </a:cubicBezTo>
                  <a:cubicBezTo>
                    <a:pt x="66" y="14"/>
                    <a:pt x="66" y="15"/>
                    <a:pt x="65" y="14"/>
                  </a:cubicBezTo>
                  <a:cubicBezTo>
                    <a:pt x="65" y="14"/>
                    <a:pt x="65" y="14"/>
                    <a:pt x="65" y="13"/>
                  </a:cubicBezTo>
                  <a:cubicBezTo>
                    <a:pt x="65" y="13"/>
                    <a:pt x="65" y="13"/>
                    <a:pt x="66" y="13"/>
                  </a:cubicBezTo>
                  <a:cubicBezTo>
                    <a:pt x="66" y="13"/>
                    <a:pt x="67" y="13"/>
                    <a:pt x="67" y="12"/>
                  </a:cubicBezTo>
                  <a:cubicBezTo>
                    <a:pt x="67" y="12"/>
                    <a:pt x="67" y="11"/>
                    <a:pt x="67" y="11"/>
                  </a:cubicBezTo>
                  <a:cubicBezTo>
                    <a:pt x="67" y="11"/>
                    <a:pt x="68" y="11"/>
                    <a:pt x="68" y="10"/>
                  </a:cubicBezTo>
                  <a:cubicBezTo>
                    <a:pt x="68" y="10"/>
                    <a:pt x="69" y="10"/>
                    <a:pt x="70" y="10"/>
                  </a:cubicBezTo>
                  <a:cubicBezTo>
                    <a:pt x="70" y="10"/>
                    <a:pt x="71" y="9"/>
                    <a:pt x="71" y="9"/>
                  </a:cubicBezTo>
                  <a:cubicBezTo>
                    <a:pt x="72" y="9"/>
                    <a:pt x="72" y="9"/>
                    <a:pt x="72" y="9"/>
                  </a:cubicBezTo>
                  <a:cubicBezTo>
                    <a:pt x="72" y="8"/>
                    <a:pt x="73" y="8"/>
                    <a:pt x="73" y="8"/>
                  </a:cubicBezTo>
                  <a:cubicBezTo>
                    <a:pt x="73" y="7"/>
                    <a:pt x="72" y="6"/>
                    <a:pt x="73" y="5"/>
                  </a:cubicBezTo>
                  <a:cubicBezTo>
                    <a:pt x="73" y="5"/>
                    <a:pt x="73" y="5"/>
                    <a:pt x="73" y="4"/>
                  </a:cubicBezTo>
                  <a:cubicBezTo>
                    <a:pt x="73" y="4"/>
                    <a:pt x="72" y="4"/>
                    <a:pt x="72" y="4"/>
                  </a:cubicBezTo>
                  <a:cubicBezTo>
                    <a:pt x="72" y="4"/>
                    <a:pt x="72" y="4"/>
                    <a:pt x="72" y="3"/>
                  </a:cubicBezTo>
                  <a:cubicBezTo>
                    <a:pt x="72" y="3"/>
                    <a:pt x="73" y="3"/>
                    <a:pt x="73" y="3"/>
                  </a:cubicBezTo>
                  <a:cubicBezTo>
                    <a:pt x="74" y="2"/>
                    <a:pt x="73" y="2"/>
                    <a:pt x="73" y="1"/>
                  </a:cubicBezTo>
                  <a:cubicBezTo>
                    <a:pt x="72" y="1"/>
                    <a:pt x="72" y="2"/>
                    <a:pt x="71" y="1"/>
                  </a:cubicBezTo>
                  <a:cubicBezTo>
                    <a:pt x="71" y="2"/>
                    <a:pt x="71" y="2"/>
                    <a:pt x="71" y="2"/>
                  </a:cubicBezTo>
                  <a:cubicBezTo>
                    <a:pt x="70" y="2"/>
                    <a:pt x="70" y="1"/>
                    <a:pt x="70" y="1"/>
                  </a:cubicBezTo>
                  <a:cubicBezTo>
                    <a:pt x="70" y="0"/>
                    <a:pt x="70" y="0"/>
                    <a:pt x="70" y="0"/>
                  </a:cubicBezTo>
                  <a:cubicBezTo>
                    <a:pt x="70" y="0"/>
                    <a:pt x="70" y="0"/>
                    <a:pt x="70" y="0"/>
                  </a:cubicBezTo>
                  <a:cubicBezTo>
                    <a:pt x="70" y="0"/>
                    <a:pt x="70" y="0"/>
                    <a:pt x="70" y="0"/>
                  </a:cubicBezTo>
                  <a:cubicBezTo>
                    <a:pt x="69" y="0"/>
                    <a:pt x="69" y="1"/>
                    <a:pt x="68" y="1"/>
                  </a:cubicBezTo>
                  <a:cubicBezTo>
                    <a:pt x="68" y="1"/>
                    <a:pt x="68" y="2"/>
                    <a:pt x="68" y="2"/>
                  </a:cubicBezTo>
                  <a:cubicBezTo>
                    <a:pt x="68" y="2"/>
                    <a:pt x="68" y="2"/>
                    <a:pt x="68" y="2"/>
                  </a:cubicBezTo>
                  <a:cubicBezTo>
                    <a:pt x="68" y="2"/>
                    <a:pt x="68" y="3"/>
                    <a:pt x="68" y="3"/>
                  </a:cubicBezTo>
                  <a:cubicBezTo>
                    <a:pt x="68" y="3"/>
                    <a:pt x="68" y="3"/>
                    <a:pt x="68" y="3"/>
                  </a:cubicBezTo>
                  <a:cubicBezTo>
                    <a:pt x="67" y="3"/>
                    <a:pt x="67" y="2"/>
                    <a:pt x="67" y="3"/>
                  </a:cubicBezTo>
                  <a:cubicBezTo>
                    <a:pt x="67" y="3"/>
                    <a:pt x="68" y="3"/>
                    <a:pt x="67" y="4"/>
                  </a:cubicBezTo>
                  <a:cubicBezTo>
                    <a:pt x="67" y="5"/>
                    <a:pt x="66" y="5"/>
                    <a:pt x="65" y="5"/>
                  </a:cubicBezTo>
                  <a:cubicBezTo>
                    <a:pt x="64" y="6"/>
                    <a:pt x="62" y="5"/>
                    <a:pt x="60" y="5"/>
                  </a:cubicBezTo>
                  <a:cubicBezTo>
                    <a:pt x="59" y="6"/>
                    <a:pt x="58" y="5"/>
                    <a:pt x="57" y="5"/>
                  </a:cubicBezTo>
                  <a:cubicBezTo>
                    <a:pt x="57" y="5"/>
                    <a:pt x="56" y="6"/>
                    <a:pt x="56" y="6"/>
                  </a:cubicBezTo>
                  <a:cubicBezTo>
                    <a:pt x="56" y="6"/>
                    <a:pt x="56" y="6"/>
                    <a:pt x="56" y="6"/>
                  </a:cubicBezTo>
                  <a:cubicBezTo>
                    <a:pt x="56" y="6"/>
                    <a:pt x="56" y="5"/>
                    <a:pt x="56" y="5"/>
                  </a:cubicBezTo>
                  <a:cubicBezTo>
                    <a:pt x="56" y="5"/>
                    <a:pt x="56" y="5"/>
                    <a:pt x="55" y="4"/>
                  </a:cubicBezTo>
                  <a:cubicBezTo>
                    <a:pt x="54" y="2"/>
                    <a:pt x="51" y="3"/>
                    <a:pt x="49" y="3"/>
                  </a:cubicBezTo>
                  <a:cubicBezTo>
                    <a:pt x="49" y="3"/>
                    <a:pt x="49" y="3"/>
                    <a:pt x="49" y="4"/>
                  </a:cubicBezTo>
                  <a:cubicBezTo>
                    <a:pt x="48" y="4"/>
                    <a:pt x="47" y="4"/>
                    <a:pt x="47" y="4"/>
                  </a:cubicBezTo>
                  <a:cubicBezTo>
                    <a:pt x="47" y="4"/>
                    <a:pt x="47" y="4"/>
                    <a:pt x="47" y="4"/>
                  </a:cubicBezTo>
                  <a:cubicBezTo>
                    <a:pt x="46" y="5"/>
                    <a:pt x="45" y="4"/>
                    <a:pt x="45" y="4"/>
                  </a:cubicBezTo>
                  <a:cubicBezTo>
                    <a:pt x="44" y="5"/>
                    <a:pt x="44" y="5"/>
                    <a:pt x="43" y="5"/>
                  </a:cubicBezTo>
                  <a:cubicBezTo>
                    <a:pt x="43" y="5"/>
                    <a:pt x="43" y="5"/>
                    <a:pt x="43" y="5"/>
                  </a:cubicBezTo>
                  <a:cubicBezTo>
                    <a:pt x="43" y="6"/>
                    <a:pt x="43" y="6"/>
                    <a:pt x="43" y="6"/>
                  </a:cubicBezTo>
                  <a:cubicBezTo>
                    <a:pt x="42" y="6"/>
                    <a:pt x="41" y="5"/>
                    <a:pt x="41" y="6"/>
                  </a:cubicBezTo>
                  <a:cubicBezTo>
                    <a:pt x="41" y="6"/>
                    <a:pt x="41" y="6"/>
                    <a:pt x="41" y="6"/>
                  </a:cubicBezTo>
                  <a:cubicBezTo>
                    <a:pt x="42" y="7"/>
                    <a:pt x="41" y="8"/>
                    <a:pt x="41" y="8"/>
                  </a:cubicBezTo>
                  <a:cubicBezTo>
                    <a:pt x="40" y="8"/>
                    <a:pt x="39" y="8"/>
                    <a:pt x="38" y="8"/>
                  </a:cubicBezTo>
                  <a:cubicBezTo>
                    <a:pt x="38" y="9"/>
                    <a:pt x="38" y="9"/>
                    <a:pt x="37" y="9"/>
                  </a:cubicBezTo>
                  <a:cubicBezTo>
                    <a:pt x="36" y="11"/>
                    <a:pt x="35" y="13"/>
                    <a:pt x="35" y="16"/>
                  </a:cubicBezTo>
                  <a:cubicBezTo>
                    <a:pt x="35" y="16"/>
                    <a:pt x="35" y="16"/>
                    <a:pt x="35" y="16"/>
                  </a:cubicBezTo>
                  <a:cubicBezTo>
                    <a:pt x="35" y="16"/>
                    <a:pt x="35" y="16"/>
                    <a:pt x="35" y="16"/>
                  </a:cubicBezTo>
                  <a:cubicBezTo>
                    <a:pt x="34" y="19"/>
                    <a:pt x="34" y="20"/>
                    <a:pt x="32" y="22"/>
                  </a:cubicBezTo>
                  <a:cubicBezTo>
                    <a:pt x="32" y="23"/>
                    <a:pt x="31" y="26"/>
                    <a:pt x="32" y="26"/>
                  </a:cubicBezTo>
                  <a:cubicBezTo>
                    <a:pt x="32" y="27"/>
                    <a:pt x="32" y="28"/>
                    <a:pt x="31" y="28"/>
                  </a:cubicBezTo>
                  <a:cubicBezTo>
                    <a:pt x="30" y="28"/>
                    <a:pt x="29" y="28"/>
                    <a:pt x="29" y="27"/>
                  </a:cubicBezTo>
                  <a:cubicBezTo>
                    <a:pt x="28" y="26"/>
                    <a:pt x="28" y="26"/>
                    <a:pt x="27" y="26"/>
                  </a:cubicBezTo>
                  <a:cubicBezTo>
                    <a:pt x="27" y="26"/>
                    <a:pt x="27" y="26"/>
                    <a:pt x="27" y="26"/>
                  </a:cubicBezTo>
                  <a:cubicBezTo>
                    <a:pt x="27" y="26"/>
                    <a:pt x="27" y="26"/>
                    <a:pt x="27" y="26"/>
                  </a:cubicBezTo>
                  <a:cubicBezTo>
                    <a:pt x="26" y="26"/>
                    <a:pt x="25" y="26"/>
                    <a:pt x="25" y="26"/>
                  </a:cubicBezTo>
                  <a:cubicBezTo>
                    <a:pt x="24" y="26"/>
                    <a:pt x="24" y="28"/>
                    <a:pt x="23" y="28"/>
                  </a:cubicBezTo>
                  <a:cubicBezTo>
                    <a:pt x="23" y="29"/>
                    <a:pt x="22" y="29"/>
                    <a:pt x="21" y="30"/>
                  </a:cubicBezTo>
                  <a:cubicBezTo>
                    <a:pt x="21" y="30"/>
                    <a:pt x="22" y="30"/>
                    <a:pt x="21" y="31"/>
                  </a:cubicBezTo>
                  <a:cubicBezTo>
                    <a:pt x="21" y="31"/>
                    <a:pt x="21" y="31"/>
                    <a:pt x="21" y="31"/>
                  </a:cubicBezTo>
                  <a:cubicBezTo>
                    <a:pt x="21" y="32"/>
                    <a:pt x="21" y="32"/>
                    <a:pt x="20" y="32"/>
                  </a:cubicBezTo>
                  <a:cubicBezTo>
                    <a:pt x="20" y="33"/>
                    <a:pt x="20" y="34"/>
                    <a:pt x="20" y="35"/>
                  </a:cubicBezTo>
                  <a:cubicBezTo>
                    <a:pt x="20" y="35"/>
                    <a:pt x="20" y="35"/>
                    <a:pt x="20" y="35"/>
                  </a:cubicBezTo>
                  <a:cubicBezTo>
                    <a:pt x="21" y="36"/>
                    <a:pt x="20" y="37"/>
                    <a:pt x="20" y="38"/>
                  </a:cubicBezTo>
                  <a:cubicBezTo>
                    <a:pt x="19" y="39"/>
                    <a:pt x="18" y="39"/>
                    <a:pt x="17" y="39"/>
                  </a:cubicBezTo>
                  <a:cubicBezTo>
                    <a:pt x="17" y="39"/>
                    <a:pt x="16" y="39"/>
                    <a:pt x="16" y="39"/>
                  </a:cubicBezTo>
                  <a:cubicBezTo>
                    <a:pt x="14" y="39"/>
                    <a:pt x="13" y="39"/>
                    <a:pt x="12" y="39"/>
                  </a:cubicBezTo>
                  <a:cubicBezTo>
                    <a:pt x="12" y="39"/>
                    <a:pt x="12" y="39"/>
                    <a:pt x="12" y="39"/>
                  </a:cubicBezTo>
                  <a:cubicBezTo>
                    <a:pt x="11" y="40"/>
                    <a:pt x="11" y="39"/>
                    <a:pt x="11" y="39"/>
                  </a:cubicBezTo>
                  <a:cubicBezTo>
                    <a:pt x="10" y="38"/>
                    <a:pt x="10" y="38"/>
                    <a:pt x="10" y="38"/>
                  </a:cubicBezTo>
                  <a:cubicBezTo>
                    <a:pt x="9" y="37"/>
                    <a:pt x="8" y="38"/>
                    <a:pt x="8" y="38"/>
                  </a:cubicBezTo>
                  <a:cubicBezTo>
                    <a:pt x="8" y="38"/>
                    <a:pt x="8" y="39"/>
                    <a:pt x="8" y="39"/>
                  </a:cubicBezTo>
                  <a:cubicBezTo>
                    <a:pt x="7" y="39"/>
                    <a:pt x="7" y="39"/>
                    <a:pt x="6" y="40"/>
                  </a:cubicBezTo>
                  <a:cubicBezTo>
                    <a:pt x="6" y="40"/>
                    <a:pt x="5" y="39"/>
                    <a:pt x="5" y="38"/>
                  </a:cubicBezTo>
                  <a:cubicBezTo>
                    <a:pt x="5" y="38"/>
                    <a:pt x="5" y="37"/>
                    <a:pt x="4" y="38"/>
                  </a:cubicBezTo>
                  <a:cubicBezTo>
                    <a:pt x="4" y="38"/>
                    <a:pt x="4" y="38"/>
                    <a:pt x="4" y="38"/>
                  </a:cubicBezTo>
                  <a:cubicBezTo>
                    <a:pt x="4" y="38"/>
                    <a:pt x="4" y="38"/>
                    <a:pt x="3" y="38"/>
                  </a:cubicBezTo>
                  <a:cubicBezTo>
                    <a:pt x="3" y="39"/>
                    <a:pt x="4" y="39"/>
                    <a:pt x="4" y="39"/>
                  </a:cubicBezTo>
                  <a:cubicBezTo>
                    <a:pt x="4" y="39"/>
                    <a:pt x="4" y="39"/>
                    <a:pt x="4" y="39"/>
                  </a:cubicBezTo>
                  <a:cubicBezTo>
                    <a:pt x="4" y="40"/>
                    <a:pt x="3" y="39"/>
                    <a:pt x="3" y="39"/>
                  </a:cubicBezTo>
                  <a:cubicBezTo>
                    <a:pt x="3" y="40"/>
                    <a:pt x="3" y="40"/>
                    <a:pt x="2" y="40"/>
                  </a:cubicBezTo>
                  <a:cubicBezTo>
                    <a:pt x="2" y="40"/>
                    <a:pt x="2" y="40"/>
                    <a:pt x="2" y="40"/>
                  </a:cubicBezTo>
                  <a:cubicBezTo>
                    <a:pt x="2" y="40"/>
                    <a:pt x="3" y="40"/>
                    <a:pt x="3" y="40"/>
                  </a:cubicBezTo>
                  <a:cubicBezTo>
                    <a:pt x="2" y="40"/>
                    <a:pt x="2" y="40"/>
                    <a:pt x="2" y="40"/>
                  </a:cubicBezTo>
                  <a:cubicBezTo>
                    <a:pt x="2" y="40"/>
                    <a:pt x="2" y="40"/>
                    <a:pt x="2" y="39"/>
                  </a:cubicBezTo>
                  <a:cubicBezTo>
                    <a:pt x="2" y="39"/>
                    <a:pt x="1" y="39"/>
                    <a:pt x="1" y="39"/>
                  </a:cubicBezTo>
                  <a:cubicBezTo>
                    <a:pt x="1" y="40"/>
                    <a:pt x="1" y="40"/>
                    <a:pt x="1" y="40"/>
                  </a:cubicBezTo>
                  <a:cubicBezTo>
                    <a:pt x="1" y="40"/>
                    <a:pt x="1" y="41"/>
                    <a:pt x="1" y="41"/>
                  </a:cubicBezTo>
                  <a:cubicBezTo>
                    <a:pt x="1" y="41"/>
                    <a:pt x="2" y="41"/>
                    <a:pt x="2" y="41"/>
                  </a:cubicBezTo>
                  <a:cubicBezTo>
                    <a:pt x="2" y="41"/>
                    <a:pt x="2" y="42"/>
                    <a:pt x="2" y="43"/>
                  </a:cubicBezTo>
                  <a:cubicBezTo>
                    <a:pt x="2" y="43"/>
                    <a:pt x="2" y="43"/>
                    <a:pt x="2" y="43"/>
                  </a:cubicBezTo>
                  <a:cubicBezTo>
                    <a:pt x="2" y="43"/>
                    <a:pt x="2" y="44"/>
                    <a:pt x="2" y="44"/>
                  </a:cubicBezTo>
                  <a:cubicBezTo>
                    <a:pt x="1" y="43"/>
                    <a:pt x="2" y="42"/>
                    <a:pt x="2" y="42"/>
                  </a:cubicBezTo>
                  <a:cubicBezTo>
                    <a:pt x="2" y="42"/>
                    <a:pt x="1" y="42"/>
                    <a:pt x="1" y="42"/>
                  </a:cubicBezTo>
                  <a:cubicBezTo>
                    <a:pt x="1" y="43"/>
                    <a:pt x="0" y="44"/>
                    <a:pt x="1" y="44"/>
                  </a:cubicBezTo>
                  <a:cubicBezTo>
                    <a:pt x="2" y="45"/>
                    <a:pt x="0" y="45"/>
                    <a:pt x="1" y="46"/>
                  </a:cubicBezTo>
                  <a:cubicBezTo>
                    <a:pt x="1" y="46"/>
                    <a:pt x="1" y="46"/>
                    <a:pt x="2" y="46"/>
                  </a:cubicBezTo>
                  <a:cubicBezTo>
                    <a:pt x="2" y="46"/>
                    <a:pt x="2" y="46"/>
                    <a:pt x="2" y="46"/>
                  </a:cubicBezTo>
                  <a:cubicBezTo>
                    <a:pt x="2" y="46"/>
                    <a:pt x="3" y="45"/>
                    <a:pt x="3" y="46"/>
                  </a:cubicBezTo>
                  <a:cubicBezTo>
                    <a:pt x="3" y="46"/>
                    <a:pt x="3" y="46"/>
                    <a:pt x="3" y="46"/>
                  </a:cubicBezTo>
                  <a:cubicBezTo>
                    <a:pt x="3" y="46"/>
                    <a:pt x="2" y="46"/>
                    <a:pt x="2" y="47"/>
                  </a:cubicBezTo>
                  <a:cubicBezTo>
                    <a:pt x="2" y="47"/>
                    <a:pt x="2" y="48"/>
                    <a:pt x="2" y="48"/>
                  </a:cubicBezTo>
                  <a:cubicBezTo>
                    <a:pt x="2" y="48"/>
                    <a:pt x="2" y="48"/>
                    <a:pt x="2" y="49"/>
                  </a:cubicBezTo>
                  <a:cubicBezTo>
                    <a:pt x="2" y="49"/>
                    <a:pt x="3" y="49"/>
                    <a:pt x="3" y="49"/>
                  </a:cubicBezTo>
                  <a:cubicBezTo>
                    <a:pt x="3" y="49"/>
                    <a:pt x="3" y="50"/>
                    <a:pt x="3" y="50"/>
                  </a:cubicBezTo>
                  <a:cubicBezTo>
                    <a:pt x="3" y="50"/>
                    <a:pt x="4" y="50"/>
                    <a:pt x="4" y="50"/>
                  </a:cubicBezTo>
                  <a:cubicBezTo>
                    <a:pt x="4" y="50"/>
                    <a:pt x="4" y="51"/>
                    <a:pt x="4" y="51"/>
                  </a:cubicBezTo>
                  <a:cubicBezTo>
                    <a:pt x="4" y="51"/>
                    <a:pt x="5" y="51"/>
                    <a:pt x="4" y="52"/>
                  </a:cubicBezTo>
                  <a:cubicBezTo>
                    <a:pt x="5" y="52"/>
                    <a:pt x="5" y="51"/>
                    <a:pt x="5" y="51"/>
                  </a:cubicBezTo>
                  <a:cubicBezTo>
                    <a:pt x="5" y="51"/>
                    <a:pt x="5" y="51"/>
                    <a:pt x="5" y="50"/>
                  </a:cubicBezTo>
                  <a:cubicBezTo>
                    <a:pt x="5" y="50"/>
                    <a:pt x="5" y="50"/>
                    <a:pt x="5" y="50"/>
                  </a:cubicBezTo>
                  <a:cubicBezTo>
                    <a:pt x="5" y="49"/>
                    <a:pt x="5" y="49"/>
                    <a:pt x="5" y="49"/>
                  </a:cubicBezTo>
                  <a:cubicBezTo>
                    <a:pt x="4" y="48"/>
                    <a:pt x="4" y="48"/>
                    <a:pt x="4" y="48"/>
                  </a:cubicBezTo>
                  <a:cubicBezTo>
                    <a:pt x="4" y="48"/>
                    <a:pt x="5" y="48"/>
                    <a:pt x="5" y="47"/>
                  </a:cubicBezTo>
                  <a:cubicBezTo>
                    <a:pt x="5" y="47"/>
                    <a:pt x="6" y="47"/>
                    <a:pt x="6" y="48"/>
                  </a:cubicBezTo>
                  <a:cubicBezTo>
                    <a:pt x="6" y="48"/>
                    <a:pt x="6" y="48"/>
                    <a:pt x="6" y="48"/>
                  </a:cubicBezTo>
                  <a:cubicBezTo>
                    <a:pt x="6" y="48"/>
                    <a:pt x="6" y="48"/>
                    <a:pt x="6" y="48"/>
                  </a:cubicBezTo>
                  <a:cubicBezTo>
                    <a:pt x="7" y="49"/>
                    <a:pt x="7" y="49"/>
                    <a:pt x="7" y="49"/>
                  </a:cubicBezTo>
                  <a:cubicBezTo>
                    <a:pt x="8" y="49"/>
                    <a:pt x="8" y="49"/>
                    <a:pt x="9" y="49"/>
                  </a:cubicBezTo>
                  <a:cubicBezTo>
                    <a:pt x="9" y="49"/>
                    <a:pt x="9" y="49"/>
                    <a:pt x="9" y="49"/>
                  </a:cubicBezTo>
                  <a:cubicBezTo>
                    <a:pt x="9" y="48"/>
                    <a:pt x="10" y="49"/>
                    <a:pt x="10" y="49"/>
                  </a:cubicBezTo>
                  <a:cubicBezTo>
                    <a:pt x="10" y="50"/>
                    <a:pt x="10" y="50"/>
                    <a:pt x="11" y="50"/>
                  </a:cubicBezTo>
                  <a:cubicBezTo>
                    <a:pt x="11" y="50"/>
                    <a:pt x="11" y="50"/>
                    <a:pt x="11" y="50"/>
                  </a:cubicBezTo>
                  <a:cubicBezTo>
                    <a:pt x="11" y="51"/>
                    <a:pt x="11" y="51"/>
                    <a:pt x="12" y="51"/>
                  </a:cubicBezTo>
                  <a:cubicBezTo>
                    <a:pt x="12" y="51"/>
                    <a:pt x="12" y="51"/>
                    <a:pt x="12" y="51"/>
                  </a:cubicBezTo>
                  <a:cubicBezTo>
                    <a:pt x="13" y="51"/>
                    <a:pt x="13" y="51"/>
                    <a:pt x="13" y="52"/>
                  </a:cubicBezTo>
                  <a:cubicBezTo>
                    <a:pt x="13" y="52"/>
                    <a:pt x="13" y="52"/>
                    <a:pt x="13" y="52"/>
                  </a:cubicBezTo>
                  <a:cubicBezTo>
                    <a:pt x="13" y="52"/>
                    <a:pt x="14" y="52"/>
                    <a:pt x="14" y="52"/>
                  </a:cubicBezTo>
                  <a:cubicBezTo>
                    <a:pt x="14" y="53"/>
                    <a:pt x="15" y="54"/>
                    <a:pt x="15" y="54"/>
                  </a:cubicBezTo>
                  <a:cubicBezTo>
                    <a:pt x="15" y="55"/>
                    <a:pt x="16" y="55"/>
                    <a:pt x="16" y="55"/>
                  </a:cubicBezTo>
                  <a:cubicBezTo>
                    <a:pt x="16" y="55"/>
                    <a:pt x="16" y="56"/>
                    <a:pt x="16" y="56"/>
                  </a:cubicBezTo>
                  <a:cubicBezTo>
                    <a:pt x="17" y="56"/>
                    <a:pt x="17" y="56"/>
                    <a:pt x="18" y="56"/>
                  </a:cubicBezTo>
                  <a:cubicBezTo>
                    <a:pt x="18" y="56"/>
                    <a:pt x="18" y="56"/>
                    <a:pt x="19" y="56"/>
                  </a:cubicBezTo>
                  <a:cubicBezTo>
                    <a:pt x="19" y="56"/>
                    <a:pt x="19" y="56"/>
                    <a:pt x="19" y="56"/>
                  </a:cubicBezTo>
                  <a:cubicBezTo>
                    <a:pt x="20" y="57"/>
                    <a:pt x="20" y="58"/>
                    <a:pt x="21" y="58"/>
                  </a:cubicBezTo>
                  <a:cubicBezTo>
                    <a:pt x="21" y="59"/>
                    <a:pt x="21" y="59"/>
                    <a:pt x="22" y="59"/>
                  </a:cubicBezTo>
                  <a:cubicBezTo>
                    <a:pt x="22" y="59"/>
                    <a:pt x="22" y="59"/>
                    <a:pt x="23" y="59"/>
                  </a:cubicBezTo>
                  <a:cubicBezTo>
                    <a:pt x="23" y="60"/>
                    <a:pt x="23" y="60"/>
                    <a:pt x="23" y="60"/>
                  </a:cubicBezTo>
                  <a:cubicBezTo>
                    <a:pt x="24" y="60"/>
                    <a:pt x="24" y="61"/>
                    <a:pt x="24" y="61"/>
                  </a:cubicBezTo>
                  <a:cubicBezTo>
                    <a:pt x="24" y="61"/>
                    <a:pt x="24" y="62"/>
                    <a:pt x="25" y="62"/>
                  </a:cubicBezTo>
                  <a:cubicBezTo>
                    <a:pt x="25" y="62"/>
                    <a:pt x="26" y="61"/>
                    <a:pt x="26" y="62"/>
                  </a:cubicBezTo>
                  <a:cubicBezTo>
                    <a:pt x="26" y="62"/>
                    <a:pt x="27" y="62"/>
                    <a:pt x="27" y="63"/>
                  </a:cubicBezTo>
                  <a:cubicBezTo>
                    <a:pt x="27" y="63"/>
                    <a:pt x="28" y="63"/>
                    <a:pt x="28" y="63"/>
                  </a:cubicBezTo>
                  <a:cubicBezTo>
                    <a:pt x="28" y="63"/>
                    <a:pt x="28" y="62"/>
                    <a:pt x="28" y="62"/>
                  </a:cubicBezTo>
                  <a:cubicBezTo>
                    <a:pt x="28" y="62"/>
                    <a:pt x="28" y="62"/>
                    <a:pt x="29" y="62"/>
                  </a:cubicBezTo>
                  <a:cubicBezTo>
                    <a:pt x="29" y="62"/>
                    <a:pt x="29" y="61"/>
                    <a:pt x="30" y="61"/>
                  </a:cubicBezTo>
                  <a:cubicBezTo>
                    <a:pt x="30" y="61"/>
                    <a:pt x="31" y="62"/>
                    <a:pt x="31" y="62"/>
                  </a:cubicBezTo>
                  <a:cubicBezTo>
                    <a:pt x="31" y="62"/>
                    <a:pt x="31" y="62"/>
                    <a:pt x="31" y="62"/>
                  </a:cubicBezTo>
                  <a:cubicBezTo>
                    <a:pt x="32" y="62"/>
                    <a:pt x="32" y="64"/>
                    <a:pt x="33" y="64"/>
                  </a:cubicBezTo>
                  <a:cubicBezTo>
                    <a:pt x="33" y="64"/>
                    <a:pt x="34" y="64"/>
                    <a:pt x="35" y="64"/>
                  </a:cubicBezTo>
                  <a:cubicBezTo>
                    <a:pt x="35" y="65"/>
                    <a:pt x="36" y="65"/>
                    <a:pt x="36" y="65"/>
                  </a:cubicBezTo>
                  <a:cubicBezTo>
                    <a:pt x="36" y="65"/>
                    <a:pt x="37" y="65"/>
                    <a:pt x="37" y="65"/>
                  </a:cubicBezTo>
                  <a:cubicBezTo>
                    <a:pt x="37" y="65"/>
                    <a:pt x="37" y="65"/>
                    <a:pt x="38" y="65"/>
                  </a:cubicBezTo>
                  <a:cubicBezTo>
                    <a:pt x="38" y="64"/>
                    <a:pt x="39" y="64"/>
                    <a:pt x="40" y="64"/>
                  </a:cubicBezTo>
                  <a:cubicBezTo>
                    <a:pt x="40" y="64"/>
                    <a:pt x="41" y="63"/>
                    <a:pt x="41" y="63"/>
                  </a:cubicBezTo>
                  <a:cubicBezTo>
                    <a:pt x="42" y="63"/>
                    <a:pt x="43" y="64"/>
                    <a:pt x="45" y="63"/>
                  </a:cubicBezTo>
                  <a:cubicBezTo>
                    <a:pt x="45" y="63"/>
                    <a:pt x="45" y="63"/>
                    <a:pt x="46" y="63"/>
                  </a:cubicBezTo>
                  <a:cubicBezTo>
                    <a:pt x="47" y="62"/>
                    <a:pt x="47" y="61"/>
                    <a:pt x="47" y="60"/>
                  </a:cubicBezTo>
                  <a:cubicBezTo>
                    <a:pt x="46" y="59"/>
                    <a:pt x="46" y="57"/>
                    <a:pt x="45" y="56"/>
                  </a:cubicBezTo>
                  <a:cubicBezTo>
                    <a:pt x="44" y="56"/>
                    <a:pt x="43" y="55"/>
                    <a:pt x="43" y="55"/>
                  </a:cubicBezTo>
                  <a:cubicBezTo>
                    <a:pt x="43" y="55"/>
                    <a:pt x="42" y="55"/>
                    <a:pt x="42" y="55"/>
                  </a:cubicBezTo>
                  <a:cubicBezTo>
                    <a:pt x="42" y="54"/>
                    <a:pt x="42" y="54"/>
                    <a:pt x="42" y="53"/>
                  </a:cubicBezTo>
                  <a:cubicBezTo>
                    <a:pt x="42" y="53"/>
                    <a:pt x="41" y="53"/>
                    <a:pt x="41" y="53"/>
                  </a:cubicBezTo>
                  <a:cubicBezTo>
                    <a:pt x="41" y="53"/>
                    <a:pt x="41" y="52"/>
                    <a:pt x="41" y="52"/>
                  </a:cubicBezTo>
                  <a:cubicBezTo>
                    <a:pt x="41" y="52"/>
                    <a:pt x="41" y="52"/>
                    <a:pt x="41" y="52"/>
                  </a:cubicBezTo>
                  <a:cubicBezTo>
                    <a:pt x="40" y="51"/>
                    <a:pt x="40" y="51"/>
                    <a:pt x="39" y="51"/>
                  </a:cubicBezTo>
                  <a:cubicBezTo>
                    <a:pt x="39" y="51"/>
                    <a:pt x="38" y="51"/>
                    <a:pt x="38" y="51"/>
                  </a:cubicBezTo>
                  <a:cubicBezTo>
                    <a:pt x="38" y="51"/>
                    <a:pt x="38" y="50"/>
                    <a:pt x="38" y="50"/>
                  </a:cubicBezTo>
                  <a:cubicBezTo>
                    <a:pt x="39" y="50"/>
                    <a:pt x="39" y="50"/>
                    <a:pt x="40" y="50"/>
                  </a:cubicBezTo>
                  <a:cubicBezTo>
                    <a:pt x="40" y="49"/>
                    <a:pt x="40" y="49"/>
                    <a:pt x="40" y="49"/>
                  </a:cubicBezTo>
                  <a:cubicBezTo>
                    <a:pt x="40" y="49"/>
                    <a:pt x="40" y="48"/>
                    <a:pt x="40" y="48"/>
                  </a:cubicBezTo>
                  <a:cubicBezTo>
                    <a:pt x="40" y="48"/>
                    <a:pt x="40" y="47"/>
                    <a:pt x="39" y="47"/>
                  </a:cubicBezTo>
                  <a:cubicBezTo>
                    <a:pt x="40" y="47"/>
                    <a:pt x="40" y="46"/>
                    <a:pt x="40" y="46"/>
                  </a:cubicBezTo>
                  <a:cubicBezTo>
                    <a:pt x="39" y="45"/>
                    <a:pt x="38" y="45"/>
                    <a:pt x="38" y="44"/>
                  </a:cubicBezTo>
                  <a:cubicBezTo>
                    <a:pt x="38" y="44"/>
                    <a:pt x="38" y="44"/>
                    <a:pt x="38" y="44"/>
                  </a:cubicBezTo>
                  <a:cubicBezTo>
                    <a:pt x="38" y="43"/>
                    <a:pt x="38" y="42"/>
                    <a:pt x="38" y="41"/>
                  </a:cubicBezTo>
                  <a:cubicBezTo>
                    <a:pt x="38" y="41"/>
                    <a:pt x="38" y="40"/>
                    <a:pt x="38" y="40"/>
                  </a:cubicBezTo>
                  <a:cubicBezTo>
                    <a:pt x="38" y="40"/>
                    <a:pt x="38" y="40"/>
                    <a:pt x="39" y="40"/>
                  </a:cubicBezTo>
                  <a:cubicBezTo>
                    <a:pt x="39" y="39"/>
                    <a:pt x="39" y="39"/>
                    <a:pt x="39" y="39"/>
                  </a:cubicBezTo>
                  <a:cubicBezTo>
                    <a:pt x="39" y="38"/>
                    <a:pt x="38" y="39"/>
                    <a:pt x="38" y="38"/>
                  </a:cubicBezTo>
                  <a:cubicBezTo>
                    <a:pt x="38" y="38"/>
                    <a:pt x="38" y="38"/>
                    <a:pt x="37" y="38"/>
                  </a:cubicBezTo>
                  <a:cubicBezTo>
                    <a:pt x="37" y="38"/>
                    <a:pt x="38" y="37"/>
                    <a:pt x="37" y="37"/>
                  </a:cubicBezTo>
                  <a:cubicBezTo>
                    <a:pt x="37" y="37"/>
                    <a:pt x="37" y="37"/>
                    <a:pt x="37" y="36"/>
                  </a:cubicBezTo>
                  <a:cubicBezTo>
                    <a:pt x="37" y="36"/>
                    <a:pt x="37" y="36"/>
                    <a:pt x="37" y="35"/>
                  </a:cubicBezTo>
                  <a:cubicBezTo>
                    <a:pt x="37" y="35"/>
                    <a:pt x="37" y="35"/>
                    <a:pt x="37" y="35"/>
                  </a:cubicBezTo>
                  <a:cubicBezTo>
                    <a:pt x="37" y="34"/>
                    <a:pt x="37" y="34"/>
                    <a:pt x="37" y="34"/>
                  </a:cubicBezTo>
                  <a:cubicBezTo>
                    <a:pt x="37" y="33"/>
                    <a:pt x="36" y="33"/>
                    <a:pt x="36" y="33"/>
                  </a:cubicBezTo>
                  <a:cubicBezTo>
                    <a:pt x="36" y="33"/>
                    <a:pt x="36" y="33"/>
                    <a:pt x="36" y="33"/>
                  </a:cubicBezTo>
                  <a:cubicBezTo>
                    <a:pt x="36" y="33"/>
                    <a:pt x="35" y="33"/>
                    <a:pt x="35" y="33"/>
                  </a:cubicBezTo>
                  <a:cubicBezTo>
                    <a:pt x="35" y="33"/>
                    <a:pt x="35" y="33"/>
                    <a:pt x="35" y="33"/>
                  </a:cubicBezTo>
                  <a:cubicBezTo>
                    <a:pt x="35" y="32"/>
                    <a:pt x="36" y="32"/>
                    <a:pt x="36" y="32"/>
                  </a:cubicBezTo>
                  <a:cubicBezTo>
                    <a:pt x="36" y="32"/>
                    <a:pt x="36" y="31"/>
                    <a:pt x="36" y="31"/>
                  </a:cubicBezTo>
                  <a:cubicBezTo>
                    <a:pt x="35" y="31"/>
                    <a:pt x="35" y="30"/>
                    <a:pt x="35" y="29"/>
                  </a:cubicBezTo>
                  <a:cubicBezTo>
                    <a:pt x="34" y="29"/>
                    <a:pt x="33" y="29"/>
                    <a:pt x="33" y="28"/>
                  </a:cubicBezTo>
                  <a:cubicBezTo>
                    <a:pt x="33" y="27"/>
                    <a:pt x="33" y="27"/>
                    <a:pt x="33" y="26"/>
                  </a:cubicBezTo>
                  <a:cubicBezTo>
                    <a:pt x="33" y="25"/>
                    <a:pt x="33" y="24"/>
                    <a:pt x="33" y="24"/>
                  </a:cubicBezTo>
                  <a:cubicBezTo>
                    <a:pt x="33" y="24"/>
                    <a:pt x="33" y="24"/>
                    <a:pt x="33" y="24"/>
                  </a:cubicBezTo>
                  <a:cubicBezTo>
                    <a:pt x="34" y="23"/>
                    <a:pt x="35" y="24"/>
                    <a:pt x="36" y="23"/>
                  </a:cubicBezTo>
                  <a:cubicBezTo>
                    <a:pt x="36" y="22"/>
                    <a:pt x="36" y="21"/>
                    <a:pt x="36" y="21"/>
                  </a:cubicBezTo>
                  <a:cubicBezTo>
                    <a:pt x="37" y="20"/>
                    <a:pt x="38" y="21"/>
                    <a:pt x="40" y="20"/>
                  </a:cubicBezTo>
                  <a:cubicBezTo>
                    <a:pt x="40" y="20"/>
                    <a:pt x="40" y="19"/>
                    <a:pt x="40" y="19"/>
                  </a:cubicBezTo>
                  <a:cubicBezTo>
                    <a:pt x="40" y="18"/>
                    <a:pt x="39" y="18"/>
                    <a:pt x="39" y="18"/>
                  </a:cubicBezTo>
                  <a:cubicBezTo>
                    <a:pt x="39" y="17"/>
                    <a:pt x="38" y="17"/>
                    <a:pt x="38" y="17"/>
                  </a:cubicBezTo>
                  <a:cubicBezTo>
                    <a:pt x="37" y="16"/>
                    <a:pt x="37" y="16"/>
                    <a:pt x="38" y="16"/>
                  </a:cubicBezTo>
                  <a:cubicBezTo>
                    <a:pt x="38" y="15"/>
                    <a:pt x="38" y="15"/>
                    <a:pt x="39" y="15"/>
                  </a:cubicBezTo>
                  <a:cubicBezTo>
                    <a:pt x="40" y="14"/>
                    <a:pt x="41" y="15"/>
                    <a:pt x="41" y="15"/>
                  </a:cubicBezTo>
                  <a:cubicBezTo>
                    <a:pt x="42" y="15"/>
                    <a:pt x="42" y="16"/>
                    <a:pt x="42" y="16"/>
                  </a:cubicBezTo>
                  <a:cubicBezTo>
                    <a:pt x="42" y="16"/>
                    <a:pt x="42" y="16"/>
                    <a:pt x="42" y="16"/>
                  </a:cubicBezTo>
                  <a:cubicBezTo>
                    <a:pt x="43" y="17"/>
                    <a:pt x="43" y="19"/>
                    <a:pt x="43" y="20"/>
                  </a:cubicBezTo>
                  <a:cubicBezTo>
                    <a:pt x="42" y="20"/>
                    <a:pt x="42" y="20"/>
                    <a:pt x="42" y="21"/>
                  </a:cubicBezTo>
                  <a:cubicBezTo>
                    <a:pt x="42" y="21"/>
                    <a:pt x="42" y="21"/>
                    <a:pt x="42" y="21"/>
                  </a:cubicBezTo>
                  <a:cubicBezTo>
                    <a:pt x="43" y="22"/>
                    <a:pt x="43" y="23"/>
                    <a:pt x="42" y="23"/>
                  </a:cubicBezTo>
                  <a:cubicBezTo>
                    <a:pt x="42" y="24"/>
                    <a:pt x="42" y="23"/>
                    <a:pt x="41" y="23"/>
                  </a:cubicBezTo>
                  <a:cubicBezTo>
                    <a:pt x="40" y="23"/>
                    <a:pt x="40" y="23"/>
                    <a:pt x="40" y="24"/>
                  </a:cubicBezTo>
                  <a:cubicBezTo>
                    <a:pt x="40" y="24"/>
                    <a:pt x="40" y="24"/>
                    <a:pt x="41" y="24"/>
                  </a:cubicBezTo>
                  <a:cubicBezTo>
                    <a:pt x="43" y="25"/>
                    <a:pt x="44" y="25"/>
                    <a:pt x="46" y="25"/>
                  </a:cubicBezTo>
                  <a:cubicBezTo>
                    <a:pt x="46" y="26"/>
                    <a:pt x="47" y="26"/>
                    <a:pt x="47" y="26"/>
                  </a:cubicBezTo>
                  <a:cubicBezTo>
                    <a:pt x="48" y="26"/>
                    <a:pt x="48" y="26"/>
                    <a:pt x="48" y="26"/>
                  </a:cubicBezTo>
                  <a:cubicBezTo>
                    <a:pt x="49" y="26"/>
                    <a:pt x="49" y="26"/>
                    <a:pt x="49" y="26"/>
                  </a:cubicBezTo>
                  <a:cubicBezTo>
                    <a:pt x="49" y="26"/>
                    <a:pt x="49" y="26"/>
                    <a:pt x="50" y="27"/>
                  </a:cubicBezTo>
                  <a:cubicBezTo>
                    <a:pt x="50" y="27"/>
                    <a:pt x="50" y="29"/>
                    <a:pt x="51" y="28"/>
                  </a:cubicBezTo>
                  <a:cubicBezTo>
                    <a:pt x="51" y="28"/>
                    <a:pt x="52" y="28"/>
                    <a:pt x="52" y="28"/>
                  </a:cubicBezTo>
                  <a:cubicBezTo>
                    <a:pt x="52" y="29"/>
                    <a:pt x="52" y="29"/>
                    <a:pt x="52" y="30"/>
                  </a:cubicBezTo>
                  <a:cubicBezTo>
                    <a:pt x="53" y="30"/>
                    <a:pt x="53" y="31"/>
                    <a:pt x="54" y="31"/>
                  </a:cubicBezTo>
                  <a:cubicBezTo>
                    <a:pt x="54" y="31"/>
                    <a:pt x="55" y="31"/>
                    <a:pt x="55" y="31"/>
                  </a:cubicBezTo>
                  <a:cubicBezTo>
                    <a:pt x="55" y="30"/>
                    <a:pt x="54" y="29"/>
                    <a:pt x="55" y="29"/>
                  </a:cubicBezTo>
                  <a:cubicBezTo>
                    <a:pt x="56" y="30"/>
                    <a:pt x="55" y="31"/>
                    <a:pt x="56" y="32"/>
                  </a:cubicBezTo>
                  <a:cubicBezTo>
                    <a:pt x="56" y="32"/>
                    <a:pt x="56" y="33"/>
                    <a:pt x="56" y="33"/>
                  </a:cubicBezTo>
                  <a:cubicBezTo>
                    <a:pt x="56" y="33"/>
                    <a:pt x="57" y="34"/>
                    <a:pt x="57" y="34"/>
                  </a:cubicBezTo>
                  <a:cubicBezTo>
                    <a:pt x="58" y="33"/>
                    <a:pt x="58" y="33"/>
                    <a:pt x="58" y="33"/>
                  </a:cubicBezTo>
                  <a:cubicBezTo>
                    <a:pt x="58" y="33"/>
                    <a:pt x="58" y="32"/>
                    <a:pt x="58" y="32"/>
                  </a:cubicBezTo>
                  <a:cubicBezTo>
                    <a:pt x="58" y="32"/>
                    <a:pt x="58" y="32"/>
                    <a:pt x="58" y="31"/>
                  </a:cubicBezTo>
                  <a:cubicBezTo>
                    <a:pt x="58" y="31"/>
                    <a:pt x="59" y="30"/>
                    <a:pt x="59" y="30"/>
                  </a:cubicBezTo>
                  <a:cubicBezTo>
                    <a:pt x="59" y="30"/>
                    <a:pt x="59" y="30"/>
                    <a:pt x="59" y="29"/>
                  </a:cubicBezTo>
                  <a:cubicBezTo>
                    <a:pt x="59" y="29"/>
                    <a:pt x="60" y="28"/>
                    <a:pt x="61" y="28"/>
                  </a:cubicBezTo>
                  <a:cubicBezTo>
                    <a:pt x="61" y="28"/>
                    <a:pt x="61" y="28"/>
                    <a:pt x="61" y="28"/>
                  </a:cubicBezTo>
                  <a:cubicBezTo>
                    <a:pt x="61" y="28"/>
                    <a:pt x="61" y="27"/>
                    <a:pt x="61" y="27"/>
                  </a:cubicBezTo>
                  <a:cubicBezTo>
                    <a:pt x="62" y="26"/>
                    <a:pt x="62" y="26"/>
                    <a:pt x="62" y="26"/>
                  </a:cubicBezTo>
                  <a:cubicBezTo>
                    <a:pt x="62" y="25"/>
                    <a:pt x="62" y="25"/>
                    <a:pt x="62" y="25"/>
                  </a:cubicBezTo>
                  <a:cubicBezTo>
                    <a:pt x="63" y="25"/>
                    <a:pt x="63" y="24"/>
                    <a:pt x="63" y="24"/>
                  </a:cubicBez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 name="Freeform 28"/>
            <p:cNvSpPr>
              <a:spLocks/>
            </p:cNvSpPr>
            <p:nvPr/>
          </p:nvSpPr>
          <p:spPr bwMode="auto">
            <a:xfrm>
              <a:off x="4406" y="202"/>
              <a:ext cx="3" cy="8"/>
            </a:xfrm>
            <a:custGeom>
              <a:avLst/>
              <a:gdLst>
                <a:gd name="T0" fmla="*/ 1065 w 2"/>
                <a:gd name="T1" fmla="*/ 0 h 5"/>
                <a:gd name="T2" fmla="*/ 0 w 2"/>
                <a:gd name="T3" fmla="*/ 0 h 5"/>
                <a:gd name="T4" fmla="*/ 0 w 2"/>
                <a:gd name="T5" fmla="*/ 2320 h 5"/>
                <a:gd name="T6" fmla="*/ 1065 w 2"/>
                <a:gd name="T7" fmla="*/ 3712 h 5"/>
                <a:gd name="T8" fmla="*/ 1065 w 2"/>
                <a:gd name="T9" fmla="*/ 5939 h 5"/>
                <a:gd name="T10" fmla="*/ 1598 w 2"/>
                <a:gd name="T11" fmla="*/ 7352 h 5"/>
                <a:gd name="T12" fmla="*/ 1598 w 2"/>
                <a:gd name="T13" fmla="*/ 3712 h 5"/>
                <a:gd name="T14" fmla="*/ 1065 w 2"/>
                <a:gd name="T15" fmla="*/ 0 h 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5">
                  <a:moveTo>
                    <a:pt x="1" y="0"/>
                  </a:moveTo>
                  <a:cubicBezTo>
                    <a:pt x="1" y="0"/>
                    <a:pt x="1" y="0"/>
                    <a:pt x="0" y="0"/>
                  </a:cubicBezTo>
                  <a:cubicBezTo>
                    <a:pt x="0" y="0"/>
                    <a:pt x="0" y="1"/>
                    <a:pt x="0" y="1"/>
                  </a:cubicBezTo>
                  <a:cubicBezTo>
                    <a:pt x="0" y="1"/>
                    <a:pt x="1" y="1"/>
                    <a:pt x="1" y="2"/>
                  </a:cubicBezTo>
                  <a:cubicBezTo>
                    <a:pt x="1" y="2"/>
                    <a:pt x="1" y="3"/>
                    <a:pt x="1" y="3"/>
                  </a:cubicBezTo>
                  <a:cubicBezTo>
                    <a:pt x="1" y="4"/>
                    <a:pt x="1" y="5"/>
                    <a:pt x="2" y="4"/>
                  </a:cubicBezTo>
                  <a:cubicBezTo>
                    <a:pt x="2" y="4"/>
                    <a:pt x="2" y="3"/>
                    <a:pt x="2" y="2"/>
                  </a:cubicBezTo>
                  <a:cubicBezTo>
                    <a:pt x="2" y="1"/>
                    <a:pt x="2" y="0"/>
                    <a:pt x="1" y="0"/>
                  </a:cubicBez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 name="Freeform 29"/>
            <p:cNvSpPr>
              <a:spLocks/>
            </p:cNvSpPr>
            <p:nvPr/>
          </p:nvSpPr>
          <p:spPr bwMode="auto">
            <a:xfrm>
              <a:off x="4406" y="209"/>
              <a:ext cx="3" cy="3"/>
            </a:xfrm>
            <a:custGeom>
              <a:avLst/>
              <a:gdLst>
                <a:gd name="T0" fmla="*/ 0 w 2"/>
                <a:gd name="T1" fmla="*/ 1065 h 2"/>
                <a:gd name="T2" fmla="*/ 0 w 2"/>
                <a:gd name="T3" fmla="*/ 1598 h 2"/>
                <a:gd name="T4" fmla="*/ 1598 w 2"/>
                <a:gd name="T5" fmla="*/ 1598 h 2"/>
                <a:gd name="T6" fmla="*/ 1065 w 2"/>
                <a:gd name="T7" fmla="*/ 1065 h 2"/>
                <a:gd name="T8" fmla="*/ 1065 w 2"/>
                <a:gd name="T9" fmla="*/ 1065 h 2"/>
                <a:gd name="T10" fmla="*/ 0 w 2"/>
                <a:gd name="T11" fmla="*/ 0 h 2"/>
                <a:gd name="T12" fmla="*/ 0 w 2"/>
                <a:gd name="T13" fmla="*/ 1065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0" y="1"/>
                  </a:moveTo>
                  <a:cubicBezTo>
                    <a:pt x="0" y="1"/>
                    <a:pt x="0" y="1"/>
                    <a:pt x="0" y="2"/>
                  </a:cubicBezTo>
                  <a:cubicBezTo>
                    <a:pt x="1" y="2"/>
                    <a:pt x="1" y="2"/>
                    <a:pt x="2" y="2"/>
                  </a:cubicBezTo>
                  <a:cubicBezTo>
                    <a:pt x="2" y="1"/>
                    <a:pt x="2" y="1"/>
                    <a:pt x="1" y="1"/>
                  </a:cubicBezTo>
                  <a:cubicBezTo>
                    <a:pt x="1" y="1"/>
                    <a:pt x="1" y="1"/>
                    <a:pt x="1" y="1"/>
                  </a:cubicBezTo>
                  <a:cubicBezTo>
                    <a:pt x="0" y="1"/>
                    <a:pt x="0" y="0"/>
                    <a:pt x="0" y="0"/>
                  </a:cubicBezTo>
                  <a:cubicBezTo>
                    <a:pt x="0" y="1"/>
                    <a:pt x="0" y="1"/>
                    <a:pt x="0" y="1"/>
                  </a:cubicBez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 name="Freeform 30"/>
            <p:cNvSpPr>
              <a:spLocks/>
            </p:cNvSpPr>
            <p:nvPr/>
          </p:nvSpPr>
          <p:spPr bwMode="auto">
            <a:xfrm>
              <a:off x="4404" y="212"/>
              <a:ext cx="7" cy="7"/>
            </a:xfrm>
            <a:custGeom>
              <a:avLst/>
              <a:gdLst>
                <a:gd name="T0" fmla="*/ 17616 w 4"/>
                <a:gd name="T1" fmla="*/ 10066 h 4"/>
                <a:gd name="T2" fmla="*/ 10066 w 4"/>
                <a:gd name="T3" fmla="*/ 10066 h 4"/>
                <a:gd name="T4" fmla="*/ 17616 w 4"/>
                <a:gd name="T5" fmla="*/ 23245 h 4"/>
                <a:gd name="T6" fmla="*/ 17616 w 4"/>
                <a:gd name="T7" fmla="*/ 30828 h 4"/>
                <a:gd name="T8" fmla="*/ 23245 w 4"/>
                <a:gd name="T9" fmla="*/ 30828 h 4"/>
                <a:gd name="T10" fmla="*/ 23245 w 4"/>
                <a:gd name="T11" fmla="*/ 23245 h 4"/>
                <a:gd name="T12" fmla="*/ 17616 w 4"/>
                <a:gd name="T13" fmla="*/ 10066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4">
                  <a:moveTo>
                    <a:pt x="2" y="1"/>
                  </a:moveTo>
                  <a:cubicBezTo>
                    <a:pt x="2" y="0"/>
                    <a:pt x="2" y="0"/>
                    <a:pt x="1" y="1"/>
                  </a:cubicBezTo>
                  <a:cubicBezTo>
                    <a:pt x="0" y="1"/>
                    <a:pt x="1" y="2"/>
                    <a:pt x="2" y="3"/>
                  </a:cubicBezTo>
                  <a:cubicBezTo>
                    <a:pt x="2" y="3"/>
                    <a:pt x="2" y="4"/>
                    <a:pt x="2" y="4"/>
                  </a:cubicBezTo>
                  <a:cubicBezTo>
                    <a:pt x="2" y="4"/>
                    <a:pt x="3" y="4"/>
                    <a:pt x="3" y="4"/>
                  </a:cubicBezTo>
                  <a:cubicBezTo>
                    <a:pt x="3" y="3"/>
                    <a:pt x="3" y="3"/>
                    <a:pt x="3" y="3"/>
                  </a:cubicBezTo>
                  <a:cubicBezTo>
                    <a:pt x="4" y="2"/>
                    <a:pt x="3" y="1"/>
                    <a:pt x="2" y="1"/>
                  </a:cubicBez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 name="Freeform 31"/>
            <p:cNvSpPr>
              <a:spLocks/>
            </p:cNvSpPr>
            <p:nvPr/>
          </p:nvSpPr>
          <p:spPr bwMode="auto">
            <a:xfrm>
              <a:off x="4404" y="207"/>
              <a:ext cx="2" cy="3"/>
            </a:xfrm>
            <a:custGeom>
              <a:avLst/>
              <a:gdLst>
                <a:gd name="T0" fmla="*/ 65536 w 1"/>
                <a:gd name="T1" fmla="*/ 0 h 2"/>
                <a:gd name="T2" fmla="*/ 0 w 1"/>
                <a:gd name="T3" fmla="*/ 0 h 2"/>
                <a:gd name="T4" fmla="*/ 0 w 1"/>
                <a:gd name="T5" fmla="*/ 0 h 2"/>
                <a:gd name="T6" fmla="*/ 0 w 1"/>
                <a:gd name="T7" fmla="*/ 1598 h 2"/>
                <a:gd name="T8" fmla="*/ 65536 w 1"/>
                <a:gd name="T9" fmla="*/ 1065 h 2"/>
                <a:gd name="T10" fmla="*/ 65536 w 1"/>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2">
                  <a:moveTo>
                    <a:pt x="1" y="0"/>
                  </a:moveTo>
                  <a:cubicBezTo>
                    <a:pt x="1" y="0"/>
                    <a:pt x="1" y="0"/>
                    <a:pt x="0" y="0"/>
                  </a:cubicBezTo>
                  <a:cubicBezTo>
                    <a:pt x="0" y="0"/>
                    <a:pt x="0" y="0"/>
                    <a:pt x="0" y="0"/>
                  </a:cubicBezTo>
                  <a:cubicBezTo>
                    <a:pt x="0" y="1"/>
                    <a:pt x="0" y="1"/>
                    <a:pt x="0" y="2"/>
                  </a:cubicBezTo>
                  <a:cubicBezTo>
                    <a:pt x="1" y="2"/>
                    <a:pt x="1" y="2"/>
                    <a:pt x="1" y="1"/>
                  </a:cubicBezTo>
                  <a:cubicBezTo>
                    <a:pt x="1" y="1"/>
                    <a:pt x="1" y="0"/>
                    <a:pt x="1" y="0"/>
                  </a:cubicBez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 name="Freeform 32"/>
            <p:cNvSpPr>
              <a:spLocks/>
            </p:cNvSpPr>
            <p:nvPr/>
          </p:nvSpPr>
          <p:spPr bwMode="auto">
            <a:xfrm>
              <a:off x="4408" y="210"/>
              <a:ext cx="3" cy="2"/>
            </a:xfrm>
            <a:custGeom>
              <a:avLst/>
              <a:gdLst>
                <a:gd name="T0" fmla="*/ 1065 w 2"/>
                <a:gd name="T1" fmla="*/ 65536 h 1"/>
                <a:gd name="T2" fmla="*/ 1065 w 2"/>
                <a:gd name="T3" fmla="*/ 65536 h 1"/>
                <a:gd name="T4" fmla="*/ 1598 w 2"/>
                <a:gd name="T5" fmla="*/ 0 h 1"/>
                <a:gd name="T6" fmla="*/ 1598 w 2"/>
                <a:gd name="T7" fmla="*/ 0 h 1"/>
                <a:gd name="T8" fmla="*/ 1065 w 2"/>
                <a:gd name="T9" fmla="*/ 65536 h 1"/>
                <a:gd name="T10" fmla="*/ 1065 w 2"/>
                <a:gd name="T11" fmla="*/ 65536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
                  <a:moveTo>
                    <a:pt x="1" y="1"/>
                  </a:moveTo>
                  <a:cubicBezTo>
                    <a:pt x="1" y="1"/>
                    <a:pt x="1" y="1"/>
                    <a:pt x="1" y="1"/>
                  </a:cubicBezTo>
                  <a:cubicBezTo>
                    <a:pt x="2" y="1"/>
                    <a:pt x="2" y="1"/>
                    <a:pt x="2" y="0"/>
                  </a:cubicBezTo>
                  <a:cubicBezTo>
                    <a:pt x="2" y="0"/>
                    <a:pt x="2" y="0"/>
                    <a:pt x="2" y="0"/>
                  </a:cubicBezTo>
                  <a:cubicBezTo>
                    <a:pt x="1" y="0"/>
                    <a:pt x="1" y="0"/>
                    <a:pt x="1" y="1"/>
                  </a:cubicBezTo>
                  <a:cubicBezTo>
                    <a:pt x="0" y="1"/>
                    <a:pt x="1" y="1"/>
                    <a:pt x="1" y="1"/>
                  </a:cubicBez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 name="Freeform 33"/>
            <p:cNvSpPr>
              <a:spLocks/>
            </p:cNvSpPr>
            <p:nvPr/>
          </p:nvSpPr>
          <p:spPr bwMode="auto">
            <a:xfrm>
              <a:off x="4408" y="220"/>
              <a:ext cx="1" cy="2"/>
            </a:xfrm>
            <a:custGeom>
              <a:avLst/>
              <a:gdLst>
                <a:gd name="T0" fmla="*/ 1 w 1"/>
                <a:gd name="T1" fmla="*/ 0 h 1"/>
                <a:gd name="T2" fmla="*/ 1 w 1"/>
                <a:gd name="T3" fmla="*/ 65536 h 1"/>
                <a:gd name="T4" fmla="*/ 1 w 1"/>
                <a:gd name="T5" fmla="*/ 65536 h 1"/>
                <a:gd name="T6" fmla="*/ 1 w 1"/>
                <a:gd name="T7" fmla="*/ 0 h 1"/>
                <a:gd name="T8" fmla="*/ 1 w 1"/>
                <a:gd name="T9" fmla="*/ 0 h 1"/>
                <a:gd name="T10" fmla="*/ 1 w 1"/>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a:moveTo>
                    <a:pt x="1" y="0"/>
                  </a:moveTo>
                  <a:cubicBezTo>
                    <a:pt x="0" y="1"/>
                    <a:pt x="1" y="1"/>
                    <a:pt x="1" y="1"/>
                  </a:cubicBezTo>
                  <a:cubicBezTo>
                    <a:pt x="1" y="1"/>
                    <a:pt x="1" y="1"/>
                    <a:pt x="1" y="1"/>
                  </a:cubicBezTo>
                  <a:cubicBezTo>
                    <a:pt x="1" y="1"/>
                    <a:pt x="1" y="0"/>
                    <a:pt x="1" y="0"/>
                  </a:cubicBezTo>
                  <a:cubicBezTo>
                    <a:pt x="1" y="0"/>
                    <a:pt x="1" y="0"/>
                    <a:pt x="1" y="0"/>
                  </a:cubicBezTo>
                  <a:cubicBezTo>
                    <a:pt x="1" y="0"/>
                    <a:pt x="1" y="0"/>
                    <a:pt x="1" y="0"/>
                  </a:cubicBez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3" name="Freeform 34"/>
            <p:cNvSpPr>
              <a:spLocks/>
            </p:cNvSpPr>
            <p:nvPr/>
          </p:nvSpPr>
          <p:spPr bwMode="auto">
            <a:xfrm>
              <a:off x="4409" y="225"/>
              <a:ext cx="2" cy="2"/>
            </a:xfrm>
            <a:custGeom>
              <a:avLst/>
              <a:gdLst>
                <a:gd name="T0" fmla="*/ 65536 w 1"/>
                <a:gd name="T1" fmla="*/ 65536 h 1"/>
                <a:gd name="T2" fmla="*/ 65536 w 1"/>
                <a:gd name="T3" fmla="*/ 0 h 1"/>
                <a:gd name="T4" fmla="*/ 0 w 1"/>
                <a:gd name="T5" fmla="*/ 0 h 1"/>
                <a:gd name="T6" fmla="*/ 65536 w 1"/>
                <a:gd name="T7" fmla="*/ 6553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1" y="1"/>
                    <a:pt x="1" y="1"/>
                    <a:pt x="1" y="0"/>
                  </a:cubicBezTo>
                  <a:cubicBezTo>
                    <a:pt x="1" y="0"/>
                    <a:pt x="1" y="0"/>
                    <a:pt x="0" y="0"/>
                  </a:cubicBezTo>
                  <a:cubicBezTo>
                    <a:pt x="0" y="1"/>
                    <a:pt x="1" y="1"/>
                    <a:pt x="1" y="1"/>
                  </a:cubicBez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4" name="Freeform 35"/>
            <p:cNvSpPr>
              <a:spLocks/>
            </p:cNvSpPr>
            <p:nvPr/>
          </p:nvSpPr>
          <p:spPr bwMode="auto">
            <a:xfrm>
              <a:off x="4351" y="250"/>
              <a:ext cx="1" cy="2"/>
            </a:xfrm>
            <a:custGeom>
              <a:avLst/>
              <a:gdLst>
                <a:gd name="T0" fmla="*/ 0 w 1"/>
                <a:gd name="T1" fmla="*/ 0 h 1"/>
                <a:gd name="T2" fmla="*/ 0 w 1"/>
                <a:gd name="T3" fmla="*/ 65536 h 1"/>
                <a:gd name="T4" fmla="*/ 1 w 1"/>
                <a:gd name="T5" fmla="*/ 65536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0" y="1"/>
                    <a:pt x="0" y="1"/>
                    <a:pt x="0" y="1"/>
                  </a:cubicBezTo>
                  <a:cubicBezTo>
                    <a:pt x="0" y="1"/>
                    <a:pt x="1" y="1"/>
                    <a:pt x="1" y="1"/>
                  </a:cubicBezTo>
                  <a:cubicBezTo>
                    <a:pt x="1" y="1"/>
                    <a:pt x="1" y="0"/>
                    <a:pt x="0" y="0"/>
                  </a:cubicBez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5" name="Freeform 36"/>
            <p:cNvSpPr>
              <a:spLocks/>
            </p:cNvSpPr>
            <p:nvPr/>
          </p:nvSpPr>
          <p:spPr bwMode="auto">
            <a:xfrm>
              <a:off x="4356" y="257"/>
              <a:ext cx="3" cy="4"/>
            </a:xfrm>
            <a:custGeom>
              <a:avLst/>
              <a:gdLst>
                <a:gd name="T0" fmla="*/ 1065 w 2"/>
                <a:gd name="T1" fmla="*/ 0 h 2"/>
                <a:gd name="T2" fmla="*/ 1598 w 2"/>
                <a:gd name="T3" fmla="*/ 131072 h 2"/>
                <a:gd name="T4" fmla="*/ 1598 w 2"/>
                <a:gd name="T5" fmla="*/ 65536 h 2"/>
                <a:gd name="T6" fmla="*/ 1065 w 2"/>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1" y="0"/>
                  </a:moveTo>
                  <a:cubicBezTo>
                    <a:pt x="0" y="1"/>
                    <a:pt x="1" y="1"/>
                    <a:pt x="2" y="2"/>
                  </a:cubicBezTo>
                  <a:cubicBezTo>
                    <a:pt x="2" y="1"/>
                    <a:pt x="2" y="1"/>
                    <a:pt x="2" y="1"/>
                  </a:cubicBezTo>
                  <a:cubicBezTo>
                    <a:pt x="2" y="0"/>
                    <a:pt x="1" y="0"/>
                    <a:pt x="1" y="0"/>
                  </a:cubicBez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 name="Freeform 37"/>
            <p:cNvSpPr>
              <a:spLocks/>
            </p:cNvSpPr>
            <p:nvPr/>
          </p:nvSpPr>
          <p:spPr bwMode="auto">
            <a:xfrm>
              <a:off x="4359" y="261"/>
              <a:ext cx="3" cy="3"/>
            </a:xfrm>
            <a:custGeom>
              <a:avLst/>
              <a:gdLst>
                <a:gd name="T0" fmla="*/ 0 w 2"/>
                <a:gd name="T1" fmla="*/ 0 h 2"/>
                <a:gd name="T2" fmla="*/ 1598 w 2"/>
                <a:gd name="T3" fmla="*/ 1598 h 2"/>
                <a:gd name="T4" fmla="*/ 0 w 2"/>
                <a:gd name="T5" fmla="*/ 0 h 2"/>
                <a:gd name="T6" fmla="*/ 0 60000 65536"/>
                <a:gd name="T7" fmla="*/ 0 60000 65536"/>
                <a:gd name="T8" fmla="*/ 0 60000 65536"/>
              </a:gdLst>
              <a:ahLst/>
              <a:cxnLst>
                <a:cxn ang="T6">
                  <a:pos x="T0" y="T1"/>
                </a:cxn>
                <a:cxn ang="T7">
                  <a:pos x="T2" y="T3"/>
                </a:cxn>
                <a:cxn ang="T8">
                  <a:pos x="T4" y="T5"/>
                </a:cxn>
              </a:cxnLst>
              <a:rect l="0" t="0" r="r" b="b"/>
              <a:pathLst>
                <a:path w="2" h="2">
                  <a:moveTo>
                    <a:pt x="0" y="0"/>
                  </a:moveTo>
                  <a:cubicBezTo>
                    <a:pt x="0" y="2"/>
                    <a:pt x="1" y="2"/>
                    <a:pt x="2" y="2"/>
                  </a:cubicBezTo>
                  <a:cubicBezTo>
                    <a:pt x="2" y="1"/>
                    <a:pt x="1" y="1"/>
                    <a:pt x="0" y="0"/>
                  </a:cubicBez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 name="Freeform 38"/>
            <p:cNvSpPr>
              <a:spLocks/>
            </p:cNvSpPr>
            <p:nvPr/>
          </p:nvSpPr>
          <p:spPr bwMode="auto">
            <a:xfrm>
              <a:off x="4446" y="195"/>
              <a:ext cx="22" cy="22"/>
            </a:xfrm>
            <a:custGeom>
              <a:avLst/>
              <a:gdLst>
                <a:gd name="T0" fmla="*/ 22557 w 13"/>
                <a:gd name="T1" fmla="*/ 50319 h 13"/>
                <a:gd name="T2" fmla="*/ 39155 w 13"/>
                <a:gd name="T3" fmla="*/ 45670 h 13"/>
                <a:gd name="T4" fmla="*/ 54213 w 13"/>
                <a:gd name="T5" fmla="*/ 22557 h 13"/>
                <a:gd name="T6" fmla="*/ 54213 w 13"/>
                <a:gd name="T7" fmla="*/ 13329 h 13"/>
                <a:gd name="T8" fmla="*/ 38173 w 13"/>
                <a:gd name="T9" fmla="*/ 4654 h 13"/>
                <a:gd name="T10" fmla="*/ 45670 w 13"/>
                <a:gd name="T11" fmla="*/ 4654 h 13"/>
                <a:gd name="T12" fmla="*/ 39155 w 13"/>
                <a:gd name="T13" fmla="*/ 0 h 13"/>
                <a:gd name="T14" fmla="*/ 38173 w 13"/>
                <a:gd name="T15" fmla="*/ 0 h 13"/>
                <a:gd name="T16" fmla="*/ 26987 w 13"/>
                <a:gd name="T17" fmla="*/ 18930 h 13"/>
                <a:gd name="T18" fmla="*/ 0 w 13"/>
                <a:gd name="T19" fmla="*/ 50319 h 13"/>
                <a:gd name="T20" fmla="*/ 4654 w 13"/>
                <a:gd name="T21" fmla="*/ 54213 h 13"/>
                <a:gd name="T22" fmla="*/ 22557 w 13"/>
                <a:gd name="T23" fmla="*/ 50319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 h="13">
                  <a:moveTo>
                    <a:pt x="5" y="11"/>
                  </a:moveTo>
                  <a:cubicBezTo>
                    <a:pt x="6" y="10"/>
                    <a:pt x="8" y="10"/>
                    <a:pt x="9" y="10"/>
                  </a:cubicBezTo>
                  <a:cubicBezTo>
                    <a:pt x="11" y="10"/>
                    <a:pt x="11" y="7"/>
                    <a:pt x="12" y="5"/>
                  </a:cubicBezTo>
                  <a:cubicBezTo>
                    <a:pt x="13" y="4"/>
                    <a:pt x="12" y="3"/>
                    <a:pt x="12" y="3"/>
                  </a:cubicBezTo>
                  <a:cubicBezTo>
                    <a:pt x="11" y="1"/>
                    <a:pt x="8" y="3"/>
                    <a:pt x="8" y="1"/>
                  </a:cubicBezTo>
                  <a:cubicBezTo>
                    <a:pt x="7" y="1"/>
                    <a:pt x="9" y="2"/>
                    <a:pt x="10" y="1"/>
                  </a:cubicBezTo>
                  <a:cubicBezTo>
                    <a:pt x="10" y="0"/>
                    <a:pt x="9" y="0"/>
                    <a:pt x="9" y="0"/>
                  </a:cubicBezTo>
                  <a:cubicBezTo>
                    <a:pt x="9" y="0"/>
                    <a:pt x="8" y="0"/>
                    <a:pt x="8" y="0"/>
                  </a:cubicBezTo>
                  <a:cubicBezTo>
                    <a:pt x="7" y="1"/>
                    <a:pt x="6" y="3"/>
                    <a:pt x="6" y="4"/>
                  </a:cubicBezTo>
                  <a:cubicBezTo>
                    <a:pt x="4" y="7"/>
                    <a:pt x="2" y="8"/>
                    <a:pt x="0" y="11"/>
                  </a:cubicBezTo>
                  <a:cubicBezTo>
                    <a:pt x="0" y="11"/>
                    <a:pt x="0" y="12"/>
                    <a:pt x="1" y="12"/>
                  </a:cubicBezTo>
                  <a:cubicBezTo>
                    <a:pt x="3" y="13"/>
                    <a:pt x="4" y="11"/>
                    <a:pt x="5" y="11"/>
                  </a:cubicBez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 name="Freeform 39"/>
            <p:cNvSpPr>
              <a:spLocks/>
            </p:cNvSpPr>
            <p:nvPr/>
          </p:nvSpPr>
          <p:spPr bwMode="auto">
            <a:xfrm>
              <a:off x="4470" y="202"/>
              <a:ext cx="3" cy="3"/>
            </a:xfrm>
            <a:custGeom>
              <a:avLst/>
              <a:gdLst>
                <a:gd name="T0" fmla="*/ 1598 w 2"/>
                <a:gd name="T1" fmla="*/ 0 h 2"/>
                <a:gd name="T2" fmla="*/ 1065 w 2"/>
                <a:gd name="T3" fmla="*/ 1065 h 2"/>
                <a:gd name="T4" fmla="*/ 1065 w 2"/>
                <a:gd name="T5" fmla="*/ 1598 h 2"/>
                <a:gd name="T6" fmla="*/ 1598 w 2"/>
                <a:gd name="T7" fmla="*/ 1598 h 2"/>
                <a:gd name="T8" fmla="*/ 1065 w 2"/>
                <a:gd name="T9" fmla="*/ 1065 h 2"/>
                <a:gd name="T10" fmla="*/ 1598 w 2"/>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
                  <a:moveTo>
                    <a:pt x="2" y="0"/>
                  </a:moveTo>
                  <a:cubicBezTo>
                    <a:pt x="1" y="1"/>
                    <a:pt x="1" y="1"/>
                    <a:pt x="1" y="1"/>
                  </a:cubicBezTo>
                  <a:cubicBezTo>
                    <a:pt x="1" y="1"/>
                    <a:pt x="0" y="2"/>
                    <a:pt x="1" y="2"/>
                  </a:cubicBezTo>
                  <a:cubicBezTo>
                    <a:pt x="1" y="2"/>
                    <a:pt x="1" y="2"/>
                    <a:pt x="2" y="2"/>
                  </a:cubicBezTo>
                  <a:cubicBezTo>
                    <a:pt x="2" y="2"/>
                    <a:pt x="1" y="2"/>
                    <a:pt x="1" y="1"/>
                  </a:cubicBezTo>
                  <a:cubicBezTo>
                    <a:pt x="1" y="1"/>
                    <a:pt x="2" y="1"/>
                    <a:pt x="2" y="0"/>
                  </a:cubicBez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 name="Freeform 40"/>
            <p:cNvSpPr>
              <a:spLocks/>
            </p:cNvSpPr>
            <p:nvPr/>
          </p:nvSpPr>
          <p:spPr bwMode="auto">
            <a:xfrm>
              <a:off x="4460" y="214"/>
              <a:ext cx="5" cy="5"/>
            </a:xfrm>
            <a:custGeom>
              <a:avLst/>
              <a:gdLst>
                <a:gd name="T0" fmla="*/ 0 w 3"/>
                <a:gd name="T1" fmla="*/ 6147 h 3"/>
                <a:gd name="T2" fmla="*/ 10245 w 3"/>
                <a:gd name="T3" fmla="*/ 6147 h 3"/>
                <a:gd name="T4" fmla="*/ 0 w 3"/>
                <a:gd name="T5" fmla="*/ 3688 h 3"/>
                <a:gd name="T6" fmla="*/ 0 w 3"/>
                <a:gd name="T7" fmla="*/ 6147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3">
                  <a:moveTo>
                    <a:pt x="0" y="2"/>
                  </a:moveTo>
                  <a:cubicBezTo>
                    <a:pt x="1" y="3"/>
                    <a:pt x="3" y="3"/>
                    <a:pt x="3" y="2"/>
                  </a:cubicBezTo>
                  <a:cubicBezTo>
                    <a:pt x="2" y="1"/>
                    <a:pt x="1" y="0"/>
                    <a:pt x="0" y="1"/>
                  </a:cubicBezTo>
                  <a:cubicBezTo>
                    <a:pt x="0" y="1"/>
                    <a:pt x="1" y="2"/>
                    <a:pt x="0" y="2"/>
                  </a:cubicBez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 name="Freeform 41"/>
            <p:cNvSpPr>
              <a:spLocks/>
            </p:cNvSpPr>
            <p:nvPr/>
          </p:nvSpPr>
          <p:spPr bwMode="auto">
            <a:xfrm>
              <a:off x="4463" y="227"/>
              <a:ext cx="3" cy="2"/>
            </a:xfrm>
            <a:custGeom>
              <a:avLst/>
              <a:gdLst>
                <a:gd name="T0" fmla="*/ 1065 w 2"/>
                <a:gd name="T1" fmla="*/ 65536 h 1"/>
                <a:gd name="T2" fmla="*/ 1065 w 2"/>
                <a:gd name="T3" fmla="*/ 0 h 1"/>
                <a:gd name="T4" fmla="*/ 0 w 2"/>
                <a:gd name="T5" fmla="*/ 65536 h 1"/>
                <a:gd name="T6" fmla="*/ 1065 w 2"/>
                <a:gd name="T7" fmla="*/ 6553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1" y="1"/>
                  </a:moveTo>
                  <a:cubicBezTo>
                    <a:pt x="2" y="1"/>
                    <a:pt x="1" y="0"/>
                    <a:pt x="1" y="0"/>
                  </a:cubicBezTo>
                  <a:cubicBezTo>
                    <a:pt x="0" y="0"/>
                    <a:pt x="0" y="0"/>
                    <a:pt x="0" y="1"/>
                  </a:cubicBezTo>
                  <a:cubicBezTo>
                    <a:pt x="0" y="1"/>
                    <a:pt x="0" y="1"/>
                    <a:pt x="1" y="1"/>
                  </a:cubicBez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 name="Freeform 42"/>
            <p:cNvSpPr>
              <a:spLocks/>
            </p:cNvSpPr>
            <p:nvPr/>
          </p:nvSpPr>
          <p:spPr bwMode="auto">
            <a:xfrm>
              <a:off x="4478" y="199"/>
              <a:ext cx="3" cy="6"/>
            </a:xfrm>
            <a:custGeom>
              <a:avLst/>
              <a:gdLst>
                <a:gd name="T0" fmla="*/ 1598 w 2"/>
                <a:gd name="T1" fmla="*/ 2397 h 4"/>
                <a:gd name="T2" fmla="*/ 1598 w 2"/>
                <a:gd name="T3" fmla="*/ 2397 h 4"/>
                <a:gd name="T4" fmla="*/ 1065 w 2"/>
                <a:gd name="T5" fmla="*/ 1598 h 4"/>
                <a:gd name="T6" fmla="*/ 1065 w 2"/>
                <a:gd name="T7" fmla="*/ 1598 h 4"/>
                <a:gd name="T8" fmla="*/ 0 w 2"/>
                <a:gd name="T9" fmla="*/ 0 h 4"/>
                <a:gd name="T10" fmla="*/ 0 w 2"/>
                <a:gd name="T11" fmla="*/ 1065 h 4"/>
                <a:gd name="T12" fmla="*/ 1598 w 2"/>
                <a:gd name="T13" fmla="*/ 2397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4">
                  <a:moveTo>
                    <a:pt x="2" y="3"/>
                  </a:moveTo>
                  <a:cubicBezTo>
                    <a:pt x="2" y="3"/>
                    <a:pt x="2" y="3"/>
                    <a:pt x="2" y="3"/>
                  </a:cubicBezTo>
                  <a:cubicBezTo>
                    <a:pt x="2" y="2"/>
                    <a:pt x="1" y="3"/>
                    <a:pt x="1" y="2"/>
                  </a:cubicBezTo>
                  <a:cubicBezTo>
                    <a:pt x="1" y="2"/>
                    <a:pt x="1" y="2"/>
                    <a:pt x="1" y="2"/>
                  </a:cubicBezTo>
                  <a:cubicBezTo>
                    <a:pt x="1" y="1"/>
                    <a:pt x="0" y="1"/>
                    <a:pt x="0" y="0"/>
                  </a:cubicBezTo>
                  <a:cubicBezTo>
                    <a:pt x="0" y="0"/>
                    <a:pt x="0" y="1"/>
                    <a:pt x="0" y="1"/>
                  </a:cubicBezTo>
                  <a:cubicBezTo>
                    <a:pt x="0" y="2"/>
                    <a:pt x="1" y="4"/>
                    <a:pt x="2" y="3"/>
                  </a:cubicBez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 name="Freeform 43"/>
            <p:cNvSpPr>
              <a:spLocks/>
            </p:cNvSpPr>
            <p:nvPr/>
          </p:nvSpPr>
          <p:spPr bwMode="auto">
            <a:xfrm>
              <a:off x="4458" y="192"/>
              <a:ext cx="2" cy="1"/>
            </a:xfrm>
            <a:custGeom>
              <a:avLst/>
              <a:gdLst>
                <a:gd name="T0" fmla="*/ 0 w 1"/>
                <a:gd name="T1" fmla="*/ 0 h 1"/>
                <a:gd name="T2" fmla="*/ 0 w 1"/>
                <a:gd name="T3" fmla="*/ 1 h 1"/>
                <a:gd name="T4" fmla="*/ 65536 w 1"/>
                <a:gd name="T5" fmla="*/ 1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0" y="0"/>
                    <a:pt x="0" y="0"/>
                    <a:pt x="0" y="1"/>
                  </a:cubicBezTo>
                  <a:cubicBezTo>
                    <a:pt x="0" y="1"/>
                    <a:pt x="1" y="1"/>
                    <a:pt x="1" y="1"/>
                  </a:cubicBezTo>
                  <a:cubicBezTo>
                    <a:pt x="1" y="1"/>
                    <a:pt x="1" y="0"/>
                    <a:pt x="0" y="0"/>
                  </a:cubicBez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 name="Freeform 44"/>
            <p:cNvSpPr>
              <a:spLocks/>
            </p:cNvSpPr>
            <p:nvPr/>
          </p:nvSpPr>
          <p:spPr bwMode="auto">
            <a:xfrm>
              <a:off x="4346" y="227"/>
              <a:ext cx="1" cy="2"/>
            </a:xfrm>
            <a:custGeom>
              <a:avLst/>
              <a:gdLst>
                <a:gd name="T0" fmla="*/ 1 w 1"/>
                <a:gd name="T1" fmla="*/ 65536 h 1"/>
                <a:gd name="T2" fmla="*/ 0 w 1"/>
                <a:gd name="T3" fmla="*/ 0 h 1"/>
                <a:gd name="T4" fmla="*/ 0 w 1"/>
                <a:gd name="T5" fmla="*/ 0 h 1"/>
                <a:gd name="T6" fmla="*/ 0 w 1"/>
                <a:gd name="T7" fmla="*/ 65536 h 1"/>
                <a:gd name="T8" fmla="*/ 1 w 1"/>
                <a:gd name="T9" fmla="*/ 65536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a:moveTo>
                    <a:pt x="1" y="1"/>
                  </a:moveTo>
                  <a:cubicBezTo>
                    <a:pt x="1" y="1"/>
                    <a:pt x="1" y="1"/>
                    <a:pt x="0" y="0"/>
                  </a:cubicBezTo>
                  <a:cubicBezTo>
                    <a:pt x="0" y="0"/>
                    <a:pt x="0" y="0"/>
                    <a:pt x="0" y="0"/>
                  </a:cubicBezTo>
                  <a:cubicBezTo>
                    <a:pt x="0" y="0"/>
                    <a:pt x="0" y="1"/>
                    <a:pt x="0" y="1"/>
                  </a:cubicBezTo>
                  <a:cubicBezTo>
                    <a:pt x="0" y="1"/>
                    <a:pt x="0" y="1"/>
                    <a:pt x="1" y="1"/>
                  </a:cubicBez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 name="Freeform 45"/>
            <p:cNvSpPr>
              <a:spLocks/>
            </p:cNvSpPr>
            <p:nvPr/>
          </p:nvSpPr>
          <p:spPr bwMode="auto">
            <a:xfrm>
              <a:off x="4352" y="227"/>
              <a:ext cx="4" cy="2"/>
            </a:xfrm>
            <a:custGeom>
              <a:avLst/>
              <a:gdLst>
                <a:gd name="T0" fmla="*/ 65536 w 2"/>
                <a:gd name="T1" fmla="*/ 65536 h 1"/>
                <a:gd name="T2" fmla="*/ 65536 w 2"/>
                <a:gd name="T3" fmla="*/ 0 h 1"/>
                <a:gd name="T4" fmla="*/ 65536 w 2"/>
                <a:gd name="T5" fmla="*/ 0 h 1"/>
                <a:gd name="T6" fmla="*/ 0 w 2"/>
                <a:gd name="T7" fmla="*/ 65536 h 1"/>
                <a:gd name="T8" fmla="*/ 65536 w 2"/>
                <a:gd name="T9" fmla="*/ 65536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1" y="1"/>
                  </a:moveTo>
                  <a:cubicBezTo>
                    <a:pt x="1" y="1"/>
                    <a:pt x="2" y="1"/>
                    <a:pt x="1" y="0"/>
                  </a:cubicBezTo>
                  <a:cubicBezTo>
                    <a:pt x="1" y="0"/>
                    <a:pt x="1" y="0"/>
                    <a:pt x="1" y="0"/>
                  </a:cubicBezTo>
                  <a:cubicBezTo>
                    <a:pt x="1" y="0"/>
                    <a:pt x="0" y="0"/>
                    <a:pt x="0" y="1"/>
                  </a:cubicBezTo>
                  <a:cubicBezTo>
                    <a:pt x="0" y="1"/>
                    <a:pt x="0" y="1"/>
                    <a:pt x="1" y="1"/>
                  </a:cubicBez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 name="Freeform 46"/>
            <p:cNvSpPr>
              <a:spLocks/>
            </p:cNvSpPr>
            <p:nvPr/>
          </p:nvSpPr>
          <p:spPr bwMode="auto">
            <a:xfrm>
              <a:off x="4461" y="160"/>
              <a:ext cx="2" cy="2"/>
            </a:xfrm>
            <a:custGeom>
              <a:avLst/>
              <a:gdLst>
                <a:gd name="T0" fmla="*/ 0 w 1"/>
                <a:gd name="T1" fmla="*/ 65536 h 1"/>
                <a:gd name="T2" fmla="*/ 65536 w 1"/>
                <a:gd name="T3" fmla="*/ 0 h 1"/>
                <a:gd name="T4" fmla="*/ 0 w 1"/>
                <a:gd name="T5" fmla="*/ 0 h 1"/>
                <a:gd name="T6" fmla="*/ 0 w 1"/>
                <a:gd name="T7" fmla="*/ 65536 h 1"/>
                <a:gd name="T8" fmla="*/ 0 w 1"/>
                <a:gd name="T9" fmla="*/ 65536 h 1"/>
                <a:gd name="T10" fmla="*/ 0 w 1"/>
                <a:gd name="T11" fmla="*/ 65536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a:moveTo>
                    <a:pt x="0" y="1"/>
                  </a:moveTo>
                  <a:cubicBezTo>
                    <a:pt x="0" y="1"/>
                    <a:pt x="1" y="1"/>
                    <a:pt x="1" y="0"/>
                  </a:cubicBezTo>
                  <a:cubicBezTo>
                    <a:pt x="1" y="0"/>
                    <a:pt x="0" y="0"/>
                    <a:pt x="0" y="0"/>
                  </a:cubicBezTo>
                  <a:cubicBezTo>
                    <a:pt x="0" y="0"/>
                    <a:pt x="0" y="1"/>
                    <a:pt x="0" y="1"/>
                  </a:cubicBezTo>
                  <a:cubicBezTo>
                    <a:pt x="0" y="1"/>
                    <a:pt x="0" y="1"/>
                    <a:pt x="0" y="1"/>
                  </a:cubicBezTo>
                  <a:cubicBezTo>
                    <a:pt x="0" y="1"/>
                    <a:pt x="0" y="1"/>
                    <a:pt x="0" y="1"/>
                  </a:cubicBez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 name="Freeform 47"/>
            <p:cNvSpPr>
              <a:spLocks/>
            </p:cNvSpPr>
            <p:nvPr/>
          </p:nvSpPr>
          <p:spPr bwMode="auto">
            <a:xfrm>
              <a:off x="4463" y="160"/>
              <a:ext cx="2" cy="2"/>
            </a:xfrm>
            <a:custGeom>
              <a:avLst/>
              <a:gdLst>
                <a:gd name="T0" fmla="*/ 65536 w 1"/>
                <a:gd name="T1" fmla="*/ 65536 h 1"/>
                <a:gd name="T2" fmla="*/ 65536 w 1"/>
                <a:gd name="T3" fmla="*/ 0 h 1"/>
                <a:gd name="T4" fmla="*/ 0 w 1"/>
                <a:gd name="T5" fmla="*/ 0 h 1"/>
                <a:gd name="T6" fmla="*/ 65536 w 1"/>
                <a:gd name="T7" fmla="*/ 6553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1" y="0"/>
                    <a:pt x="1" y="0"/>
                    <a:pt x="1" y="0"/>
                  </a:cubicBezTo>
                  <a:cubicBezTo>
                    <a:pt x="1" y="0"/>
                    <a:pt x="1" y="0"/>
                    <a:pt x="0" y="0"/>
                  </a:cubicBezTo>
                  <a:cubicBezTo>
                    <a:pt x="0" y="0"/>
                    <a:pt x="1" y="1"/>
                    <a:pt x="1" y="1"/>
                  </a:cubicBez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7" name="Freeform 48"/>
            <p:cNvSpPr>
              <a:spLocks/>
            </p:cNvSpPr>
            <p:nvPr/>
          </p:nvSpPr>
          <p:spPr bwMode="auto">
            <a:xfrm>
              <a:off x="4454" y="185"/>
              <a:ext cx="4" cy="3"/>
            </a:xfrm>
            <a:custGeom>
              <a:avLst/>
              <a:gdLst>
                <a:gd name="T0" fmla="*/ 0 w 2"/>
                <a:gd name="T1" fmla="*/ 1065 h 2"/>
                <a:gd name="T2" fmla="*/ 65536 w 2"/>
                <a:gd name="T3" fmla="*/ 1598 h 2"/>
                <a:gd name="T4" fmla="*/ 65536 w 2"/>
                <a:gd name="T5" fmla="*/ 0 h 2"/>
                <a:gd name="T6" fmla="*/ 0 w 2"/>
                <a:gd name="T7" fmla="*/ 1065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0" y="1"/>
                  </a:moveTo>
                  <a:cubicBezTo>
                    <a:pt x="0" y="1"/>
                    <a:pt x="1" y="2"/>
                    <a:pt x="1" y="2"/>
                  </a:cubicBezTo>
                  <a:cubicBezTo>
                    <a:pt x="2" y="1"/>
                    <a:pt x="2" y="1"/>
                    <a:pt x="1" y="0"/>
                  </a:cubicBezTo>
                  <a:cubicBezTo>
                    <a:pt x="1" y="0"/>
                    <a:pt x="0" y="0"/>
                    <a:pt x="0" y="1"/>
                  </a:cubicBez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8" name="Freeform 49"/>
            <p:cNvSpPr>
              <a:spLocks/>
            </p:cNvSpPr>
            <p:nvPr/>
          </p:nvSpPr>
          <p:spPr bwMode="auto">
            <a:xfrm>
              <a:off x="4454" y="192"/>
              <a:ext cx="4" cy="1"/>
            </a:xfrm>
            <a:custGeom>
              <a:avLst/>
              <a:gdLst>
                <a:gd name="T0" fmla="*/ 65536 w 2"/>
                <a:gd name="T1" fmla="*/ 1 h 1"/>
                <a:gd name="T2" fmla="*/ 65536 w 2"/>
                <a:gd name="T3" fmla="*/ 0 h 1"/>
                <a:gd name="T4" fmla="*/ 0 w 2"/>
                <a:gd name="T5" fmla="*/ 0 h 1"/>
                <a:gd name="T6" fmla="*/ 0 w 2"/>
                <a:gd name="T7" fmla="*/ 0 h 1"/>
                <a:gd name="T8" fmla="*/ 0 w 2"/>
                <a:gd name="T9" fmla="*/ 0 h 1"/>
                <a:gd name="T10" fmla="*/ 65536 w 2"/>
                <a:gd name="T11" fmla="*/ 1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
                  <a:moveTo>
                    <a:pt x="1" y="1"/>
                  </a:moveTo>
                  <a:cubicBezTo>
                    <a:pt x="2" y="1"/>
                    <a:pt x="1" y="0"/>
                    <a:pt x="1" y="0"/>
                  </a:cubicBezTo>
                  <a:cubicBezTo>
                    <a:pt x="1" y="0"/>
                    <a:pt x="0" y="0"/>
                    <a:pt x="0" y="0"/>
                  </a:cubicBezTo>
                  <a:cubicBezTo>
                    <a:pt x="0" y="0"/>
                    <a:pt x="0" y="0"/>
                    <a:pt x="0" y="0"/>
                  </a:cubicBezTo>
                  <a:cubicBezTo>
                    <a:pt x="0" y="0"/>
                    <a:pt x="0" y="0"/>
                    <a:pt x="0" y="0"/>
                  </a:cubicBezTo>
                  <a:cubicBezTo>
                    <a:pt x="1" y="0"/>
                    <a:pt x="1" y="1"/>
                    <a:pt x="1" y="1"/>
                  </a:cubicBez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9" name="Freeform 50"/>
            <p:cNvSpPr>
              <a:spLocks/>
            </p:cNvSpPr>
            <p:nvPr/>
          </p:nvSpPr>
          <p:spPr bwMode="auto">
            <a:xfrm>
              <a:off x="4453" y="193"/>
              <a:ext cx="3" cy="4"/>
            </a:xfrm>
            <a:custGeom>
              <a:avLst/>
              <a:gdLst>
                <a:gd name="T0" fmla="*/ 1065 w 2"/>
                <a:gd name="T1" fmla="*/ 65536 h 2"/>
                <a:gd name="T2" fmla="*/ 1065 w 2"/>
                <a:gd name="T3" fmla="*/ 131072 h 2"/>
                <a:gd name="T4" fmla="*/ 1598 w 2"/>
                <a:gd name="T5" fmla="*/ 131072 h 2"/>
                <a:gd name="T6" fmla="*/ 1598 w 2"/>
                <a:gd name="T7" fmla="*/ 65536 h 2"/>
                <a:gd name="T8" fmla="*/ 1065 w 2"/>
                <a:gd name="T9" fmla="*/ 6553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1" y="1"/>
                  </a:moveTo>
                  <a:cubicBezTo>
                    <a:pt x="0" y="1"/>
                    <a:pt x="0" y="2"/>
                    <a:pt x="1" y="2"/>
                  </a:cubicBezTo>
                  <a:cubicBezTo>
                    <a:pt x="1" y="2"/>
                    <a:pt x="1" y="2"/>
                    <a:pt x="2" y="2"/>
                  </a:cubicBezTo>
                  <a:cubicBezTo>
                    <a:pt x="2" y="1"/>
                    <a:pt x="2" y="1"/>
                    <a:pt x="2" y="1"/>
                  </a:cubicBezTo>
                  <a:cubicBezTo>
                    <a:pt x="1" y="0"/>
                    <a:pt x="1" y="1"/>
                    <a:pt x="1" y="1"/>
                  </a:cubicBez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0" name="Freeform 51"/>
            <p:cNvSpPr>
              <a:spLocks/>
            </p:cNvSpPr>
            <p:nvPr/>
          </p:nvSpPr>
          <p:spPr bwMode="auto">
            <a:xfrm>
              <a:off x="4451" y="192"/>
              <a:ext cx="2" cy="5"/>
            </a:xfrm>
            <a:custGeom>
              <a:avLst/>
              <a:gdLst>
                <a:gd name="T0" fmla="*/ 0 w 1"/>
                <a:gd name="T1" fmla="*/ 0 h 3"/>
                <a:gd name="T2" fmla="*/ 0 w 1"/>
                <a:gd name="T3" fmla="*/ 6147 h 3"/>
                <a:gd name="T4" fmla="*/ 65536 w 1"/>
                <a:gd name="T5" fmla="*/ 6147 h 3"/>
                <a:gd name="T6" fmla="*/ 65536 w 1"/>
                <a:gd name="T7" fmla="*/ 3688 h 3"/>
                <a:gd name="T8" fmla="*/ 65536 w 1"/>
                <a:gd name="T9" fmla="*/ 3688 h 3"/>
                <a:gd name="T10" fmla="*/ 65536 w 1"/>
                <a:gd name="T11" fmla="*/ 3688 h 3"/>
                <a:gd name="T12" fmla="*/ 0 w 1"/>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3">
                  <a:moveTo>
                    <a:pt x="0" y="0"/>
                  </a:moveTo>
                  <a:cubicBezTo>
                    <a:pt x="0" y="1"/>
                    <a:pt x="0" y="2"/>
                    <a:pt x="0" y="2"/>
                  </a:cubicBezTo>
                  <a:cubicBezTo>
                    <a:pt x="0" y="3"/>
                    <a:pt x="1" y="2"/>
                    <a:pt x="1" y="2"/>
                  </a:cubicBezTo>
                  <a:cubicBezTo>
                    <a:pt x="1" y="2"/>
                    <a:pt x="1" y="1"/>
                    <a:pt x="1" y="1"/>
                  </a:cubicBezTo>
                  <a:cubicBezTo>
                    <a:pt x="1" y="1"/>
                    <a:pt x="1" y="1"/>
                    <a:pt x="1" y="1"/>
                  </a:cubicBezTo>
                  <a:cubicBezTo>
                    <a:pt x="1" y="1"/>
                    <a:pt x="1" y="1"/>
                    <a:pt x="1" y="1"/>
                  </a:cubicBezTo>
                  <a:cubicBezTo>
                    <a:pt x="1" y="0"/>
                    <a:pt x="1" y="0"/>
                    <a:pt x="0" y="0"/>
                  </a:cubicBez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 name="Freeform 52"/>
            <p:cNvSpPr>
              <a:spLocks/>
            </p:cNvSpPr>
            <p:nvPr/>
          </p:nvSpPr>
          <p:spPr bwMode="auto">
            <a:xfrm>
              <a:off x="4465" y="245"/>
              <a:ext cx="0" cy="0"/>
            </a:xfrm>
            <a:custGeom>
              <a:avLst/>
              <a:gdLst>
                <a:gd name="T0" fmla="*/ 0 60000 65536"/>
                <a:gd name="T1" fmla="*/ 0 60000 65536"/>
                <a:gd name="T2" fmla="*/ 0 60000 65536"/>
                <a:gd name="T3" fmla="*/ 0 60000 65536"/>
              </a:gdLst>
              <a:ahLst/>
              <a:cxnLst>
                <a:cxn ang="T0">
                  <a:pos x="0" y="0"/>
                </a:cxn>
                <a:cxn ang="T1">
                  <a:pos x="0" y="0"/>
                </a:cxn>
                <a:cxn ang="T2">
                  <a:pos x="0" y="0"/>
                </a:cxn>
                <a:cxn ang="T3">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2" name="Freeform 53"/>
            <p:cNvSpPr>
              <a:spLocks/>
            </p:cNvSpPr>
            <p:nvPr/>
          </p:nvSpPr>
          <p:spPr bwMode="auto">
            <a:xfrm>
              <a:off x="4525" y="259"/>
              <a:ext cx="0" cy="0"/>
            </a:xfrm>
            <a:custGeom>
              <a:avLst/>
              <a:gdLst>
                <a:gd name="T0" fmla="*/ 0 60000 65536"/>
                <a:gd name="T1" fmla="*/ 0 60000 65536"/>
                <a:gd name="T2" fmla="*/ 0 60000 65536"/>
                <a:gd name="T3" fmla="*/ 0 60000 65536"/>
              </a:gdLst>
              <a:ahLst/>
              <a:cxnLst>
                <a:cxn ang="T0">
                  <a:pos x="0" y="0"/>
                </a:cxn>
                <a:cxn ang="T1">
                  <a:pos x="0" y="0"/>
                </a:cxn>
                <a:cxn ang="T2">
                  <a:pos x="0" y="0"/>
                </a:cxn>
                <a:cxn ang="T3">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3" name="Freeform 54"/>
            <p:cNvSpPr>
              <a:spLocks/>
            </p:cNvSpPr>
            <p:nvPr/>
          </p:nvSpPr>
          <p:spPr bwMode="auto">
            <a:xfrm>
              <a:off x="4465" y="222"/>
              <a:ext cx="6" cy="10"/>
            </a:xfrm>
            <a:custGeom>
              <a:avLst/>
              <a:gdLst>
                <a:gd name="T0" fmla="*/ 2397 w 4"/>
                <a:gd name="T1" fmla="*/ 3688 h 6"/>
                <a:gd name="T2" fmla="*/ 2397 w 4"/>
                <a:gd name="T3" fmla="*/ 3688 h 6"/>
                <a:gd name="T4" fmla="*/ 1598 w 4"/>
                <a:gd name="T5" fmla="*/ 0 h 6"/>
                <a:gd name="T6" fmla="*/ 1065 w 4"/>
                <a:gd name="T7" fmla="*/ 0 h 6"/>
                <a:gd name="T8" fmla="*/ 1065 w 4"/>
                <a:gd name="T9" fmla="*/ 3688 h 6"/>
                <a:gd name="T10" fmla="*/ 1065 w 4"/>
                <a:gd name="T11" fmla="*/ 6147 h 6"/>
                <a:gd name="T12" fmla="*/ 1065 w 4"/>
                <a:gd name="T13" fmla="*/ 6147 h 6"/>
                <a:gd name="T14" fmla="*/ 1065 w 4"/>
                <a:gd name="T15" fmla="*/ 15175 h 6"/>
                <a:gd name="T16" fmla="*/ 1065 w 4"/>
                <a:gd name="T17" fmla="*/ 15175 h 6"/>
                <a:gd name="T18" fmla="*/ 0 w 4"/>
                <a:gd name="T19" fmla="*/ 17075 h 6"/>
                <a:gd name="T20" fmla="*/ 1598 w 4"/>
                <a:gd name="T21" fmla="*/ 17075 h 6"/>
                <a:gd name="T22" fmla="*/ 2397 w 4"/>
                <a:gd name="T23" fmla="*/ 15175 h 6"/>
                <a:gd name="T24" fmla="*/ 2397 w 4"/>
                <a:gd name="T25" fmla="*/ 15175 h 6"/>
                <a:gd name="T26" fmla="*/ 2397 w 4"/>
                <a:gd name="T27" fmla="*/ 10245 h 6"/>
                <a:gd name="T28" fmla="*/ 2397 w 4"/>
                <a:gd name="T29" fmla="*/ 3688 h 6"/>
                <a:gd name="T30" fmla="*/ 2397 w 4"/>
                <a:gd name="T31" fmla="*/ 3688 h 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 h="6">
                  <a:moveTo>
                    <a:pt x="3" y="1"/>
                  </a:moveTo>
                  <a:cubicBezTo>
                    <a:pt x="3" y="1"/>
                    <a:pt x="3" y="1"/>
                    <a:pt x="3" y="1"/>
                  </a:cubicBezTo>
                  <a:cubicBezTo>
                    <a:pt x="3" y="0"/>
                    <a:pt x="2" y="0"/>
                    <a:pt x="2" y="0"/>
                  </a:cubicBezTo>
                  <a:cubicBezTo>
                    <a:pt x="2" y="0"/>
                    <a:pt x="2" y="0"/>
                    <a:pt x="1" y="0"/>
                  </a:cubicBezTo>
                  <a:cubicBezTo>
                    <a:pt x="1" y="0"/>
                    <a:pt x="1" y="0"/>
                    <a:pt x="1" y="1"/>
                  </a:cubicBezTo>
                  <a:cubicBezTo>
                    <a:pt x="2" y="1"/>
                    <a:pt x="1" y="1"/>
                    <a:pt x="1" y="2"/>
                  </a:cubicBezTo>
                  <a:cubicBezTo>
                    <a:pt x="1" y="2"/>
                    <a:pt x="1" y="2"/>
                    <a:pt x="1" y="2"/>
                  </a:cubicBezTo>
                  <a:cubicBezTo>
                    <a:pt x="1" y="3"/>
                    <a:pt x="1" y="3"/>
                    <a:pt x="1" y="4"/>
                  </a:cubicBezTo>
                  <a:cubicBezTo>
                    <a:pt x="1" y="4"/>
                    <a:pt x="1" y="4"/>
                    <a:pt x="1" y="4"/>
                  </a:cubicBezTo>
                  <a:cubicBezTo>
                    <a:pt x="0" y="5"/>
                    <a:pt x="0" y="5"/>
                    <a:pt x="0" y="5"/>
                  </a:cubicBezTo>
                  <a:cubicBezTo>
                    <a:pt x="1" y="6"/>
                    <a:pt x="1" y="5"/>
                    <a:pt x="2" y="5"/>
                  </a:cubicBezTo>
                  <a:cubicBezTo>
                    <a:pt x="2" y="5"/>
                    <a:pt x="2" y="5"/>
                    <a:pt x="3" y="4"/>
                  </a:cubicBezTo>
                  <a:cubicBezTo>
                    <a:pt x="3" y="4"/>
                    <a:pt x="3" y="4"/>
                    <a:pt x="3" y="4"/>
                  </a:cubicBezTo>
                  <a:cubicBezTo>
                    <a:pt x="4" y="3"/>
                    <a:pt x="3" y="3"/>
                    <a:pt x="3" y="3"/>
                  </a:cubicBezTo>
                  <a:cubicBezTo>
                    <a:pt x="3" y="2"/>
                    <a:pt x="2" y="2"/>
                    <a:pt x="3" y="1"/>
                  </a:cubicBezTo>
                  <a:cubicBezTo>
                    <a:pt x="3" y="1"/>
                    <a:pt x="3" y="1"/>
                    <a:pt x="3" y="1"/>
                  </a:cubicBez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 name="Freeform 55"/>
            <p:cNvSpPr>
              <a:spLocks/>
            </p:cNvSpPr>
            <p:nvPr/>
          </p:nvSpPr>
          <p:spPr bwMode="auto">
            <a:xfrm>
              <a:off x="4475" y="239"/>
              <a:ext cx="1" cy="3"/>
            </a:xfrm>
            <a:custGeom>
              <a:avLst/>
              <a:gdLst>
                <a:gd name="T0" fmla="*/ 0 w 1"/>
                <a:gd name="T1" fmla="*/ 1598 h 2"/>
                <a:gd name="T2" fmla="*/ 1 w 1"/>
                <a:gd name="T3" fmla="*/ 1598 h 2"/>
                <a:gd name="T4" fmla="*/ 1 w 1"/>
                <a:gd name="T5" fmla="*/ 1065 h 2"/>
                <a:gd name="T6" fmla="*/ 0 w 1"/>
                <a:gd name="T7" fmla="*/ 1065 h 2"/>
                <a:gd name="T8" fmla="*/ 0 w 1"/>
                <a:gd name="T9" fmla="*/ 1598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
                  <a:moveTo>
                    <a:pt x="0" y="2"/>
                  </a:moveTo>
                  <a:cubicBezTo>
                    <a:pt x="0" y="2"/>
                    <a:pt x="1" y="2"/>
                    <a:pt x="1" y="2"/>
                  </a:cubicBezTo>
                  <a:cubicBezTo>
                    <a:pt x="1" y="1"/>
                    <a:pt x="1" y="1"/>
                    <a:pt x="1" y="1"/>
                  </a:cubicBezTo>
                  <a:cubicBezTo>
                    <a:pt x="1" y="0"/>
                    <a:pt x="0" y="0"/>
                    <a:pt x="0" y="1"/>
                  </a:cubicBezTo>
                  <a:cubicBezTo>
                    <a:pt x="0" y="1"/>
                    <a:pt x="0" y="1"/>
                    <a:pt x="0" y="2"/>
                  </a:cubicBez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5" name="Freeform 56"/>
            <p:cNvSpPr>
              <a:spLocks/>
            </p:cNvSpPr>
            <p:nvPr/>
          </p:nvSpPr>
          <p:spPr bwMode="auto">
            <a:xfrm>
              <a:off x="4475" y="237"/>
              <a:ext cx="1" cy="2"/>
            </a:xfrm>
            <a:custGeom>
              <a:avLst/>
              <a:gdLst>
                <a:gd name="T0" fmla="*/ 1 w 1"/>
                <a:gd name="T1" fmla="*/ 65536 h 1"/>
                <a:gd name="T2" fmla="*/ 1 w 1"/>
                <a:gd name="T3" fmla="*/ 0 h 1"/>
                <a:gd name="T4" fmla="*/ 0 w 1"/>
                <a:gd name="T5" fmla="*/ 0 h 1"/>
                <a:gd name="T6" fmla="*/ 1 w 1"/>
                <a:gd name="T7" fmla="*/ 6553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1" y="1"/>
                    <a:pt x="1" y="0"/>
                    <a:pt x="1" y="0"/>
                  </a:cubicBezTo>
                  <a:cubicBezTo>
                    <a:pt x="1" y="0"/>
                    <a:pt x="0" y="0"/>
                    <a:pt x="0" y="0"/>
                  </a:cubicBezTo>
                  <a:cubicBezTo>
                    <a:pt x="0" y="1"/>
                    <a:pt x="0" y="1"/>
                    <a:pt x="1" y="1"/>
                  </a:cubicBez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6" name="Freeform 57"/>
            <p:cNvSpPr>
              <a:spLocks/>
            </p:cNvSpPr>
            <p:nvPr/>
          </p:nvSpPr>
          <p:spPr bwMode="auto">
            <a:xfrm>
              <a:off x="4478" y="240"/>
              <a:ext cx="3" cy="2"/>
            </a:xfrm>
            <a:custGeom>
              <a:avLst/>
              <a:gdLst>
                <a:gd name="T0" fmla="*/ 1598 w 2"/>
                <a:gd name="T1" fmla="*/ 65536 h 1"/>
                <a:gd name="T2" fmla="*/ 1598 w 2"/>
                <a:gd name="T3" fmla="*/ 0 h 1"/>
                <a:gd name="T4" fmla="*/ 1065 w 2"/>
                <a:gd name="T5" fmla="*/ 0 h 1"/>
                <a:gd name="T6" fmla="*/ 1065 w 2"/>
                <a:gd name="T7" fmla="*/ 0 h 1"/>
                <a:gd name="T8" fmla="*/ 1065 w 2"/>
                <a:gd name="T9" fmla="*/ 65536 h 1"/>
                <a:gd name="T10" fmla="*/ 1598 w 2"/>
                <a:gd name="T11" fmla="*/ 65536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
                  <a:moveTo>
                    <a:pt x="2" y="1"/>
                  </a:moveTo>
                  <a:cubicBezTo>
                    <a:pt x="2" y="1"/>
                    <a:pt x="2" y="0"/>
                    <a:pt x="2" y="0"/>
                  </a:cubicBezTo>
                  <a:cubicBezTo>
                    <a:pt x="2" y="0"/>
                    <a:pt x="1" y="0"/>
                    <a:pt x="1" y="0"/>
                  </a:cubicBezTo>
                  <a:cubicBezTo>
                    <a:pt x="1" y="0"/>
                    <a:pt x="1" y="0"/>
                    <a:pt x="1" y="0"/>
                  </a:cubicBezTo>
                  <a:cubicBezTo>
                    <a:pt x="1" y="1"/>
                    <a:pt x="0" y="1"/>
                    <a:pt x="1" y="1"/>
                  </a:cubicBezTo>
                  <a:cubicBezTo>
                    <a:pt x="1" y="1"/>
                    <a:pt x="2" y="1"/>
                    <a:pt x="2" y="1"/>
                  </a:cubicBez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 name="Freeform 58"/>
            <p:cNvSpPr>
              <a:spLocks/>
            </p:cNvSpPr>
            <p:nvPr/>
          </p:nvSpPr>
          <p:spPr bwMode="auto">
            <a:xfrm>
              <a:off x="4488" y="239"/>
              <a:ext cx="3" cy="3"/>
            </a:xfrm>
            <a:custGeom>
              <a:avLst/>
              <a:gdLst>
                <a:gd name="T0" fmla="*/ 1598 w 2"/>
                <a:gd name="T1" fmla="*/ 1065 h 2"/>
                <a:gd name="T2" fmla="*/ 1598 w 2"/>
                <a:gd name="T3" fmla="*/ 0 h 2"/>
                <a:gd name="T4" fmla="*/ 0 w 2"/>
                <a:gd name="T5" fmla="*/ 1065 h 2"/>
                <a:gd name="T6" fmla="*/ 0 w 2"/>
                <a:gd name="T7" fmla="*/ 1065 h 2"/>
                <a:gd name="T8" fmla="*/ 0 w 2"/>
                <a:gd name="T9" fmla="*/ 1065 h 2"/>
                <a:gd name="T10" fmla="*/ 1598 w 2"/>
                <a:gd name="T11" fmla="*/ 1065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
                  <a:moveTo>
                    <a:pt x="2" y="1"/>
                  </a:moveTo>
                  <a:cubicBezTo>
                    <a:pt x="2" y="1"/>
                    <a:pt x="2" y="1"/>
                    <a:pt x="2" y="0"/>
                  </a:cubicBezTo>
                  <a:cubicBezTo>
                    <a:pt x="1" y="0"/>
                    <a:pt x="1" y="1"/>
                    <a:pt x="0" y="1"/>
                  </a:cubicBezTo>
                  <a:cubicBezTo>
                    <a:pt x="0" y="1"/>
                    <a:pt x="0" y="1"/>
                    <a:pt x="0" y="1"/>
                  </a:cubicBezTo>
                  <a:cubicBezTo>
                    <a:pt x="0" y="1"/>
                    <a:pt x="0" y="1"/>
                    <a:pt x="0" y="1"/>
                  </a:cubicBezTo>
                  <a:cubicBezTo>
                    <a:pt x="1" y="2"/>
                    <a:pt x="1" y="1"/>
                    <a:pt x="2" y="1"/>
                  </a:cubicBez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 name="Freeform 59"/>
            <p:cNvSpPr>
              <a:spLocks/>
            </p:cNvSpPr>
            <p:nvPr/>
          </p:nvSpPr>
          <p:spPr bwMode="auto">
            <a:xfrm>
              <a:off x="4495" y="235"/>
              <a:ext cx="3" cy="4"/>
            </a:xfrm>
            <a:custGeom>
              <a:avLst/>
              <a:gdLst>
                <a:gd name="T0" fmla="*/ 0 w 2"/>
                <a:gd name="T1" fmla="*/ 65536 h 2"/>
                <a:gd name="T2" fmla="*/ 1598 w 2"/>
                <a:gd name="T3" fmla="*/ 65536 h 2"/>
                <a:gd name="T4" fmla="*/ 1065 w 2"/>
                <a:gd name="T5" fmla="*/ 65536 h 2"/>
                <a:gd name="T6" fmla="*/ 1065 w 2"/>
                <a:gd name="T7" fmla="*/ 65536 h 2"/>
                <a:gd name="T8" fmla="*/ 0 w 2"/>
                <a:gd name="T9" fmla="*/ 6553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1"/>
                  </a:moveTo>
                  <a:cubicBezTo>
                    <a:pt x="0" y="2"/>
                    <a:pt x="1" y="2"/>
                    <a:pt x="2" y="1"/>
                  </a:cubicBezTo>
                  <a:cubicBezTo>
                    <a:pt x="2" y="0"/>
                    <a:pt x="1" y="0"/>
                    <a:pt x="1" y="1"/>
                  </a:cubicBezTo>
                  <a:cubicBezTo>
                    <a:pt x="1" y="1"/>
                    <a:pt x="1" y="1"/>
                    <a:pt x="1" y="1"/>
                  </a:cubicBezTo>
                  <a:cubicBezTo>
                    <a:pt x="1" y="1"/>
                    <a:pt x="0" y="1"/>
                    <a:pt x="0" y="1"/>
                  </a:cubicBez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9" name="Freeform 60"/>
            <p:cNvSpPr>
              <a:spLocks/>
            </p:cNvSpPr>
            <p:nvPr/>
          </p:nvSpPr>
          <p:spPr bwMode="auto">
            <a:xfrm>
              <a:off x="4540" y="205"/>
              <a:ext cx="5" cy="4"/>
            </a:xfrm>
            <a:custGeom>
              <a:avLst/>
              <a:gdLst>
                <a:gd name="T0" fmla="*/ 0 w 3"/>
                <a:gd name="T1" fmla="*/ 65536 h 2"/>
                <a:gd name="T2" fmla="*/ 3688 w 3"/>
                <a:gd name="T3" fmla="*/ 131072 h 2"/>
                <a:gd name="T4" fmla="*/ 10245 w 3"/>
                <a:gd name="T5" fmla="*/ 65536 h 2"/>
                <a:gd name="T6" fmla="*/ 3688 w 3"/>
                <a:gd name="T7" fmla="*/ 0 h 2"/>
                <a:gd name="T8" fmla="*/ 0 w 3"/>
                <a:gd name="T9" fmla="*/ 6553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2">
                  <a:moveTo>
                    <a:pt x="0" y="1"/>
                  </a:moveTo>
                  <a:cubicBezTo>
                    <a:pt x="0" y="2"/>
                    <a:pt x="1" y="2"/>
                    <a:pt x="1" y="2"/>
                  </a:cubicBezTo>
                  <a:cubicBezTo>
                    <a:pt x="2" y="2"/>
                    <a:pt x="3" y="2"/>
                    <a:pt x="3" y="1"/>
                  </a:cubicBezTo>
                  <a:cubicBezTo>
                    <a:pt x="3" y="1"/>
                    <a:pt x="2" y="0"/>
                    <a:pt x="1" y="0"/>
                  </a:cubicBezTo>
                  <a:cubicBezTo>
                    <a:pt x="0" y="0"/>
                    <a:pt x="0" y="0"/>
                    <a:pt x="0" y="1"/>
                  </a:cubicBez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0" name="Freeform 61"/>
            <p:cNvSpPr>
              <a:spLocks/>
            </p:cNvSpPr>
            <p:nvPr/>
          </p:nvSpPr>
          <p:spPr bwMode="auto">
            <a:xfrm>
              <a:off x="4533" y="255"/>
              <a:ext cx="12" cy="16"/>
            </a:xfrm>
            <a:custGeom>
              <a:avLst/>
              <a:gdLst>
                <a:gd name="T0" fmla="*/ 23275 w 7"/>
                <a:gd name="T1" fmla="*/ 0 h 9"/>
                <a:gd name="T2" fmla="*/ 23275 w 7"/>
                <a:gd name="T3" fmla="*/ 0 h 9"/>
                <a:gd name="T4" fmla="*/ 16831 w 7"/>
                <a:gd name="T5" fmla="*/ 77852 h 9"/>
                <a:gd name="T6" fmla="*/ 39900 w 7"/>
                <a:gd name="T7" fmla="*/ 65666 h 9"/>
                <a:gd name="T8" fmla="*/ 23275 w 7"/>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9">
                  <a:moveTo>
                    <a:pt x="4" y="0"/>
                  </a:moveTo>
                  <a:cubicBezTo>
                    <a:pt x="4" y="0"/>
                    <a:pt x="4" y="0"/>
                    <a:pt x="4" y="0"/>
                  </a:cubicBezTo>
                  <a:cubicBezTo>
                    <a:pt x="3" y="3"/>
                    <a:pt x="0" y="7"/>
                    <a:pt x="3" y="8"/>
                  </a:cubicBezTo>
                  <a:cubicBezTo>
                    <a:pt x="5" y="9"/>
                    <a:pt x="6" y="8"/>
                    <a:pt x="7" y="7"/>
                  </a:cubicBezTo>
                  <a:cubicBezTo>
                    <a:pt x="7" y="5"/>
                    <a:pt x="7" y="1"/>
                    <a:pt x="4" y="0"/>
                  </a:cubicBez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 name="Freeform 62"/>
            <p:cNvSpPr>
              <a:spLocks/>
            </p:cNvSpPr>
            <p:nvPr/>
          </p:nvSpPr>
          <p:spPr bwMode="auto">
            <a:xfrm>
              <a:off x="4525" y="234"/>
              <a:ext cx="3" cy="3"/>
            </a:xfrm>
            <a:custGeom>
              <a:avLst/>
              <a:gdLst>
                <a:gd name="T0" fmla="*/ 1065 w 2"/>
                <a:gd name="T1" fmla="*/ 1065 h 2"/>
                <a:gd name="T2" fmla="*/ 1065 w 2"/>
                <a:gd name="T3" fmla="*/ 1598 h 2"/>
                <a:gd name="T4" fmla="*/ 1598 w 2"/>
                <a:gd name="T5" fmla="*/ 1065 h 2"/>
                <a:gd name="T6" fmla="*/ 1598 w 2"/>
                <a:gd name="T7" fmla="*/ 1065 h 2"/>
                <a:gd name="T8" fmla="*/ 1065 w 2"/>
                <a:gd name="T9" fmla="*/ 106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1" y="1"/>
                  </a:moveTo>
                  <a:cubicBezTo>
                    <a:pt x="0" y="1"/>
                    <a:pt x="0" y="2"/>
                    <a:pt x="1" y="2"/>
                  </a:cubicBezTo>
                  <a:cubicBezTo>
                    <a:pt x="1" y="2"/>
                    <a:pt x="2" y="2"/>
                    <a:pt x="2" y="1"/>
                  </a:cubicBezTo>
                  <a:cubicBezTo>
                    <a:pt x="2" y="1"/>
                    <a:pt x="2" y="1"/>
                    <a:pt x="2" y="1"/>
                  </a:cubicBezTo>
                  <a:cubicBezTo>
                    <a:pt x="1" y="1"/>
                    <a:pt x="1" y="0"/>
                    <a:pt x="1" y="1"/>
                  </a:cubicBez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2" name="Freeform 63"/>
            <p:cNvSpPr>
              <a:spLocks/>
            </p:cNvSpPr>
            <p:nvPr/>
          </p:nvSpPr>
          <p:spPr bwMode="auto">
            <a:xfrm>
              <a:off x="4530" y="282"/>
              <a:ext cx="1" cy="4"/>
            </a:xfrm>
            <a:custGeom>
              <a:avLst/>
              <a:gdLst>
                <a:gd name="T0" fmla="*/ 0 w 1"/>
                <a:gd name="T1" fmla="*/ 0 h 2"/>
                <a:gd name="T2" fmla="*/ 0 w 1"/>
                <a:gd name="T3" fmla="*/ 131072 h 2"/>
                <a:gd name="T4" fmla="*/ 0 w 1"/>
                <a:gd name="T5" fmla="*/ 0 h 2"/>
                <a:gd name="T6" fmla="*/ 0 w 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0"/>
                  </a:moveTo>
                  <a:cubicBezTo>
                    <a:pt x="0" y="1"/>
                    <a:pt x="0" y="1"/>
                    <a:pt x="0" y="2"/>
                  </a:cubicBezTo>
                  <a:cubicBezTo>
                    <a:pt x="0" y="1"/>
                    <a:pt x="1" y="1"/>
                    <a:pt x="0" y="0"/>
                  </a:cubicBezTo>
                  <a:cubicBezTo>
                    <a:pt x="0" y="0"/>
                    <a:pt x="0" y="0"/>
                    <a:pt x="0" y="0"/>
                  </a:cubicBez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3" name="Freeform 64"/>
            <p:cNvSpPr>
              <a:spLocks/>
            </p:cNvSpPr>
            <p:nvPr/>
          </p:nvSpPr>
          <p:spPr bwMode="auto">
            <a:xfrm>
              <a:off x="4543" y="172"/>
              <a:ext cx="10" cy="15"/>
            </a:xfrm>
            <a:custGeom>
              <a:avLst/>
              <a:gdLst>
                <a:gd name="T0" fmla="*/ 17075 w 6"/>
                <a:gd name="T1" fmla="*/ 0 h 9"/>
                <a:gd name="T2" fmla="*/ 15175 w 6"/>
                <a:gd name="T3" fmla="*/ 0 h 9"/>
                <a:gd name="T4" fmla="*/ 15175 w 6"/>
                <a:gd name="T5" fmla="*/ 6147 h 9"/>
                <a:gd name="T6" fmla="*/ 6147 w 6"/>
                <a:gd name="T7" fmla="*/ 32255 h 9"/>
                <a:gd name="T8" fmla="*/ 6147 w 6"/>
                <a:gd name="T9" fmla="*/ 32255 h 9"/>
                <a:gd name="T10" fmla="*/ 15175 w 6"/>
                <a:gd name="T11" fmla="*/ 25292 h 9"/>
                <a:gd name="T12" fmla="*/ 21542 w 6"/>
                <a:gd name="T13" fmla="*/ 6147 h 9"/>
                <a:gd name="T14" fmla="*/ 17075 w 6"/>
                <a:gd name="T15" fmla="*/ 0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9">
                  <a:moveTo>
                    <a:pt x="5" y="0"/>
                  </a:moveTo>
                  <a:cubicBezTo>
                    <a:pt x="4" y="0"/>
                    <a:pt x="4" y="0"/>
                    <a:pt x="4" y="0"/>
                  </a:cubicBezTo>
                  <a:cubicBezTo>
                    <a:pt x="4" y="1"/>
                    <a:pt x="4" y="1"/>
                    <a:pt x="4" y="2"/>
                  </a:cubicBezTo>
                  <a:cubicBezTo>
                    <a:pt x="3" y="4"/>
                    <a:pt x="0" y="6"/>
                    <a:pt x="2" y="9"/>
                  </a:cubicBezTo>
                  <a:cubicBezTo>
                    <a:pt x="2" y="9"/>
                    <a:pt x="2" y="9"/>
                    <a:pt x="2" y="9"/>
                  </a:cubicBezTo>
                  <a:cubicBezTo>
                    <a:pt x="3" y="9"/>
                    <a:pt x="3" y="8"/>
                    <a:pt x="4" y="7"/>
                  </a:cubicBezTo>
                  <a:cubicBezTo>
                    <a:pt x="4" y="5"/>
                    <a:pt x="5" y="4"/>
                    <a:pt x="6" y="2"/>
                  </a:cubicBezTo>
                  <a:cubicBezTo>
                    <a:pt x="6" y="1"/>
                    <a:pt x="6" y="0"/>
                    <a:pt x="5" y="0"/>
                  </a:cubicBez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4" name="Freeform 65"/>
            <p:cNvSpPr>
              <a:spLocks/>
            </p:cNvSpPr>
            <p:nvPr/>
          </p:nvSpPr>
          <p:spPr bwMode="auto">
            <a:xfrm>
              <a:off x="4543" y="188"/>
              <a:ext cx="2" cy="2"/>
            </a:xfrm>
            <a:custGeom>
              <a:avLst/>
              <a:gdLst>
                <a:gd name="T0" fmla="*/ 0 w 1"/>
                <a:gd name="T1" fmla="*/ 0 h 1"/>
                <a:gd name="T2" fmla="*/ 65536 w 1"/>
                <a:gd name="T3" fmla="*/ 65536 h 1"/>
                <a:gd name="T4" fmla="*/ 65536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0" y="1"/>
                    <a:pt x="0" y="1"/>
                    <a:pt x="1" y="1"/>
                  </a:cubicBezTo>
                  <a:cubicBezTo>
                    <a:pt x="1" y="1"/>
                    <a:pt x="1" y="0"/>
                    <a:pt x="1" y="0"/>
                  </a:cubicBezTo>
                  <a:cubicBezTo>
                    <a:pt x="1" y="0"/>
                    <a:pt x="0" y="0"/>
                    <a:pt x="0" y="0"/>
                  </a:cubicBez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5" name="Freeform 66"/>
            <p:cNvSpPr>
              <a:spLocks/>
            </p:cNvSpPr>
            <p:nvPr/>
          </p:nvSpPr>
          <p:spPr bwMode="auto">
            <a:xfrm>
              <a:off x="4490" y="155"/>
              <a:ext cx="16" cy="8"/>
            </a:xfrm>
            <a:custGeom>
              <a:avLst/>
              <a:gdLst>
                <a:gd name="T0" fmla="*/ 5939 w 10"/>
                <a:gd name="T1" fmla="*/ 5939 h 5"/>
                <a:gd name="T2" fmla="*/ 2320 w 10"/>
                <a:gd name="T3" fmla="*/ 5939 h 5"/>
                <a:gd name="T4" fmla="*/ 2320 w 10"/>
                <a:gd name="T5" fmla="*/ 3712 h 5"/>
                <a:gd name="T6" fmla="*/ 0 w 10"/>
                <a:gd name="T7" fmla="*/ 3712 h 5"/>
                <a:gd name="T8" fmla="*/ 2320 w 10"/>
                <a:gd name="T9" fmla="*/ 5939 h 5"/>
                <a:gd name="T10" fmla="*/ 2320 w 10"/>
                <a:gd name="T11" fmla="*/ 5939 h 5"/>
                <a:gd name="T12" fmla="*/ 3712 w 10"/>
                <a:gd name="T13" fmla="*/ 7352 h 5"/>
                <a:gd name="T14" fmla="*/ 7352 w 10"/>
                <a:gd name="T15" fmla="*/ 7352 h 5"/>
                <a:gd name="T16" fmla="*/ 7352 w 10"/>
                <a:gd name="T17" fmla="*/ 5939 h 5"/>
                <a:gd name="T18" fmla="*/ 11763 w 10"/>
                <a:gd name="T19" fmla="*/ 5939 h 5"/>
                <a:gd name="T20" fmla="*/ 12970 w 10"/>
                <a:gd name="T21" fmla="*/ 5939 h 5"/>
                <a:gd name="T22" fmla="*/ 15203 w 10"/>
                <a:gd name="T23" fmla="*/ 7352 h 5"/>
                <a:gd name="T24" fmla="*/ 15803 w 10"/>
                <a:gd name="T25" fmla="*/ 5939 h 5"/>
                <a:gd name="T26" fmla="*/ 15803 w 10"/>
                <a:gd name="T27" fmla="*/ 3712 h 5"/>
                <a:gd name="T28" fmla="*/ 15203 w 10"/>
                <a:gd name="T29" fmla="*/ 3712 h 5"/>
                <a:gd name="T30" fmla="*/ 12970 w 10"/>
                <a:gd name="T31" fmla="*/ 2320 h 5"/>
                <a:gd name="T32" fmla="*/ 5939 w 10"/>
                <a:gd name="T33" fmla="*/ 5939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5">
                  <a:moveTo>
                    <a:pt x="3" y="3"/>
                  </a:moveTo>
                  <a:cubicBezTo>
                    <a:pt x="3" y="2"/>
                    <a:pt x="2" y="3"/>
                    <a:pt x="1" y="3"/>
                  </a:cubicBezTo>
                  <a:cubicBezTo>
                    <a:pt x="1" y="3"/>
                    <a:pt x="1" y="2"/>
                    <a:pt x="1" y="2"/>
                  </a:cubicBezTo>
                  <a:cubicBezTo>
                    <a:pt x="1" y="2"/>
                    <a:pt x="0" y="2"/>
                    <a:pt x="0" y="2"/>
                  </a:cubicBezTo>
                  <a:cubicBezTo>
                    <a:pt x="0" y="3"/>
                    <a:pt x="0" y="3"/>
                    <a:pt x="1" y="3"/>
                  </a:cubicBezTo>
                  <a:cubicBezTo>
                    <a:pt x="1" y="3"/>
                    <a:pt x="1" y="3"/>
                    <a:pt x="1" y="3"/>
                  </a:cubicBezTo>
                  <a:cubicBezTo>
                    <a:pt x="2" y="4"/>
                    <a:pt x="1" y="5"/>
                    <a:pt x="2" y="4"/>
                  </a:cubicBezTo>
                  <a:cubicBezTo>
                    <a:pt x="3" y="4"/>
                    <a:pt x="3" y="4"/>
                    <a:pt x="4" y="4"/>
                  </a:cubicBezTo>
                  <a:cubicBezTo>
                    <a:pt x="4" y="4"/>
                    <a:pt x="4" y="3"/>
                    <a:pt x="4" y="3"/>
                  </a:cubicBezTo>
                  <a:cubicBezTo>
                    <a:pt x="5" y="3"/>
                    <a:pt x="6" y="2"/>
                    <a:pt x="6" y="3"/>
                  </a:cubicBezTo>
                  <a:cubicBezTo>
                    <a:pt x="6" y="3"/>
                    <a:pt x="6" y="3"/>
                    <a:pt x="7" y="3"/>
                  </a:cubicBezTo>
                  <a:cubicBezTo>
                    <a:pt x="7" y="4"/>
                    <a:pt x="7" y="4"/>
                    <a:pt x="8" y="4"/>
                  </a:cubicBezTo>
                  <a:cubicBezTo>
                    <a:pt x="8" y="4"/>
                    <a:pt x="9" y="4"/>
                    <a:pt x="9" y="3"/>
                  </a:cubicBezTo>
                  <a:cubicBezTo>
                    <a:pt x="10" y="3"/>
                    <a:pt x="10" y="2"/>
                    <a:pt x="9" y="2"/>
                  </a:cubicBezTo>
                  <a:cubicBezTo>
                    <a:pt x="9" y="2"/>
                    <a:pt x="8" y="2"/>
                    <a:pt x="8" y="2"/>
                  </a:cubicBezTo>
                  <a:cubicBezTo>
                    <a:pt x="8" y="1"/>
                    <a:pt x="7" y="1"/>
                    <a:pt x="7" y="1"/>
                  </a:cubicBezTo>
                  <a:cubicBezTo>
                    <a:pt x="5" y="0"/>
                    <a:pt x="4" y="2"/>
                    <a:pt x="3" y="3"/>
                  </a:cubicBez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6" name="Freeform 67"/>
            <p:cNvSpPr>
              <a:spLocks/>
            </p:cNvSpPr>
            <p:nvPr/>
          </p:nvSpPr>
          <p:spPr bwMode="auto">
            <a:xfrm>
              <a:off x="4503" y="162"/>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cubicBezTo>
                    <a:pt x="0" y="0"/>
                    <a:pt x="0" y="0"/>
                    <a:pt x="0" y="0"/>
                  </a:cubicBezTo>
                  <a:cubicBezTo>
                    <a:pt x="0" y="0"/>
                    <a:pt x="0" y="0"/>
                    <a:pt x="0" y="0"/>
                  </a:cubicBez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7" name="Freeform 68"/>
            <p:cNvSpPr>
              <a:spLocks/>
            </p:cNvSpPr>
            <p:nvPr/>
          </p:nvSpPr>
          <p:spPr bwMode="auto">
            <a:xfrm>
              <a:off x="4485" y="158"/>
              <a:ext cx="3" cy="4"/>
            </a:xfrm>
            <a:custGeom>
              <a:avLst/>
              <a:gdLst>
                <a:gd name="T0" fmla="*/ 1065 w 2"/>
                <a:gd name="T1" fmla="*/ 131072 h 2"/>
                <a:gd name="T2" fmla="*/ 1598 w 2"/>
                <a:gd name="T3" fmla="*/ 131072 h 2"/>
                <a:gd name="T4" fmla="*/ 1598 w 2"/>
                <a:gd name="T5" fmla="*/ 65536 h 2"/>
                <a:gd name="T6" fmla="*/ 1065 w 2"/>
                <a:gd name="T7" fmla="*/ 65536 h 2"/>
                <a:gd name="T8" fmla="*/ 1065 w 2"/>
                <a:gd name="T9" fmla="*/ 65536 h 2"/>
                <a:gd name="T10" fmla="*/ 0 w 2"/>
                <a:gd name="T11" fmla="*/ 65536 h 2"/>
                <a:gd name="T12" fmla="*/ 1065 w 2"/>
                <a:gd name="T13" fmla="*/ 131072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1" y="2"/>
                  </a:moveTo>
                  <a:cubicBezTo>
                    <a:pt x="1" y="1"/>
                    <a:pt x="2" y="1"/>
                    <a:pt x="2" y="2"/>
                  </a:cubicBezTo>
                  <a:cubicBezTo>
                    <a:pt x="2" y="1"/>
                    <a:pt x="2" y="1"/>
                    <a:pt x="2" y="1"/>
                  </a:cubicBezTo>
                  <a:cubicBezTo>
                    <a:pt x="2" y="0"/>
                    <a:pt x="1" y="1"/>
                    <a:pt x="1" y="1"/>
                  </a:cubicBezTo>
                  <a:cubicBezTo>
                    <a:pt x="1" y="1"/>
                    <a:pt x="1" y="1"/>
                    <a:pt x="1" y="1"/>
                  </a:cubicBezTo>
                  <a:cubicBezTo>
                    <a:pt x="1" y="1"/>
                    <a:pt x="0" y="1"/>
                    <a:pt x="0" y="1"/>
                  </a:cubicBezTo>
                  <a:cubicBezTo>
                    <a:pt x="0" y="1"/>
                    <a:pt x="0" y="2"/>
                    <a:pt x="1" y="2"/>
                  </a:cubicBez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 name="Freeform 69"/>
            <p:cNvSpPr>
              <a:spLocks/>
            </p:cNvSpPr>
            <p:nvPr/>
          </p:nvSpPr>
          <p:spPr bwMode="auto">
            <a:xfrm>
              <a:off x="4488" y="163"/>
              <a:ext cx="5" cy="5"/>
            </a:xfrm>
            <a:custGeom>
              <a:avLst/>
              <a:gdLst>
                <a:gd name="T0" fmla="*/ 3688 w 3"/>
                <a:gd name="T1" fmla="*/ 6147 h 3"/>
                <a:gd name="T2" fmla="*/ 10245 w 3"/>
                <a:gd name="T3" fmla="*/ 3688 h 3"/>
                <a:gd name="T4" fmla="*/ 10245 w 3"/>
                <a:gd name="T5" fmla="*/ 0 h 3"/>
                <a:gd name="T6" fmla="*/ 10245 w 3"/>
                <a:gd name="T7" fmla="*/ 3688 h 3"/>
                <a:gd name="T8" fmla="*/ 6147 w 3"/>
                <a:gd name="T9" fmla="*/ 0 h 3"/>
                <a:gd name="T10" fmla="*/ 3688 w 3"/>
                <a:gd name="T11" fmla="*/ 0 h 3"/>
                <a:gd name="T12" fmla="*/ 0 w 3"/>
                <a:gd name="T13" fmla="*/ 6147 h 3"/>
                <a:gd name="T14" fmla="*/ 0 w 3"/>
                <a:gd name="T15" fmla="*/ 10245 h 3"/>
                <a:gd name="T16" fmla="*/ 3688 w 3"/>
                <a:gd name="T17" fmla="*/ 6147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 h="3">
                  <a:moveTo>
                    <a:pt x="1" y="2"/>
                  </a:moveTo>
                  <a:cubicBezTo>
                    <a:pt x="1" y="2"/>
                    <a:pt x="2" y="1"/>
                    <a:pt x="3" y="1"/>
                  </a:cubicBezTo>
                  <a:cubicBezTo>
                    <a:pt x="3" y="1"/>
                    <a:pt x="3" y="0"/>
                    <a:pt x="3" y="0"/>
                  </a:cubicBezTo>
                  <a:cubicBezTo>
                    <a:pt x="3" y="0"/>
                    <a:pt x="3" y="0"/>
                    <a:pt x="3" y="1"/>
                  </a:cubicBezTo>
                  <a:cubicBezTo>
                    <a:pt x="3" y="0"/>
                    <a:pt x="2" y="0"/>
                    <a:pt x="2" y="0"/>
                  </a:cubicBezTo>
                  <a:cubicBezTo>
                    <a:pt x="2" y="0"/>
                    <a:pt x="2" y="0"/>
                    <a:pt x="1" y="0"/>
                  </a:cubicBezTo>
                  <a:cubicBezTo>
                    <a:pt x="1" y="1"/>
                    <a:pt x="0" y="1"/>
                    <a:pt x="0" y="2"/>
                  </a:cubicBezTo>
                  <a:cubicBezTo>
                    <a:pt x="0" y="2"/>
                    <a:pt x="0" y="3"/>
                    <a:pt x="0" y="3"/>
                  </a:cubicBezTo>
                  <a:cubicBezTo>
                    <a:pt x="0" y="3"/>
                    <a:pt x="1" y="3"/>
                    <a:pt x="1" y="2"/>
                  </a:cubicBez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9" name="Freeform 70"/>
            <p:cNvSpPr>
              <a:spLocks/>
            </p:cNvSpPr>
            <p:nvPr/>
          </p:nvSpPr>
          <p:spPr bwMode="auto">
            <a:xfrm>
              <a:off x="4475" y="158"/>
              <a:ext cx="1" cy="2"/>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0" y="0"/>
                    <a:pt x="0" y="0"/>
                    <a:pt x="0" y="0"/>
                  </a:cubicBezTo>
                  <a:cubicBezTo>
                    <a:pt x="1" y="1"/>
                    <a:pt x="1" y="0"/>
                    <a:pt x="0" y="0"/>
                  </a:cubicBezTo>
                  <a:cubicBezTo>
                    <a:pt x="0" y="0"/>
                    <a:pt x="0" y="0"/>
                    <a:pt x="0" y="0"/>
                  </a:cubicBez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 name="Freeform 71"/>
            <p:cNvSpPr>
              <a:spLocks/>
            </p:cNvSpPr>
            <p:nvPr/>
          </p:nvSpPr>
          <p:spPr bwMode="auto">
            <a:xfrm>
              <a:off x="4439" y="135"/>
              <a:ext cx="7" cy="1"/>
            </a:xfrm>
            <a:custGeom>
              <a:avLst/>
              <a:gdLst>
                <a:gd name="T0" fmla="*/ 10066 w 4"/>
                <a:gd name="T1" fmla="*/ 1 h 1"/>
                <a:gd name="T2" fmla="*/ 23245 w 4"/>
                <a:gd name="T3" fmla="*/ 1 h 1"/>
                <a:gd name="T4" fmla="*/ 23245 w 4"/>
                <a:gd name="T5" fmla="*/ 1 h 1"/>
                <a:gd name="T6" fmla="*/ 17616 w 4"/>
                <a:gd name="T7" fmla="*/ 0 h 1"/>
                <a:gd name="T8" fmla="*/ 17616 w 4"/>
                <a:gd name="T9" fmla="*/ 0 h 1"/>
                <a:gd name="T10" fmla="*/ 10066 w 4"/>
                <a:gd name="T11" fmla="*/ 1 h 1"/>
                <a:gd name="T12" fmla="*/ 10066 w 4"/>
                <a:gd name="T13" fmla="*/ 1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
                  <a:moveTo>
                    <a:pt x="1" y="1"/>
                  </a:moveTo>
                  <a:cubicBezTo>
                    <a:pt x="2" y="1"/>
                    <a:pt x="2" y="1"/>
                    <a:pt x="3" y="1"/>
                  </a:cubicBezTo>
                  <a:cubicBezTo>
                    <a:pt x="3" y="1"/>
                    <a:pt x="4" y="1"/>
                    <a:pt x="3" y="1"/>
                  </a:cubicBezTo>
                  <a:cubicBezTo>
                    <a:pt x="3" y="0"/>
                    <a:pt x="2" y="1"/>
                    <a:pt x="2" y="0"/>
                  </a:cubicBezTo>
                  <a:cubicBezTo>
                    <a:pt x="2" y="0"/>
                    <a:pt x="2" y="0"/>
                    <a:pt x="2" y="0"/>
                  </a:cubicBezTo>
                  <a:cubicBezTo>
                    <a:pt x="1" y="0"/>
                    <a:pt x="1" y="0"/>
                    <a:pt x="1" y="1"/>
                  </a:cubicBezTo>
                  <a:cubicBezTo>
                    <a:pt x="0" y="1"/>
                    <a:pt x="1" y="1"/>
                    <a:pt x="1" y="1"/>
                  </a:cubicBez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1" name="Freeform 72"/>
            <p:cNvSpPr>
              <a:spLocks/>
            </p:cNvSpPr>
            <p:nvPr/>
          </p:nvSpPr>
          <p:spPr bwMode="auto">
            <a:xfrm>
              <a:off x="4521" y="148"/>
              <a:ext cx="10" cy="14"/>
            </a:xfrm>
            <a:custGeom>
              <a:avLst/>
              <a:gdLst>
                <a:gd name="T0" fmla="*/ 10245 w 6"/>
                <a:gd name="T1" fmla="*/ 17616 h 8"/>
                <a:gd name="T2" fmla="*/ 6147 w 6"/>
                <a:gd name="T3" fmla="*/ 23245 h 8"/>
                <a:gd name="T4" fmla="*/ 6147 w 6"/>
                <a:gd name="T5" fmla="*/ 23245 h 8"/>
                <a:gd name="T6" fmla="*/ 15175 w 6"/>
                <a:gd name="T7" fmla="*/ 23245 h 8"/>
                <a:gd name="T8" fmla="*/ 15175 w 6"/>
                <a:gd name="T9" fmla="*/ 30828 h 8"/>
                <a:gd name="T10" fmla="*/ 17075 w 6"/>
                <a:gd name="T11" fmla="*/ 23245 h 8"/>
                <a:gd name="T12" fmla="*/ 17075 w 6"/>
                <a:gd name="T13" fmla="*/ 30828 h 8"/>
                <a:gd name="T14" fmla="*/ 15175 w 6"/>
                <a:gd name="T15" fmla="*/ 40679 h 8"/>
                <a:gd name="T16" fmla="*/ 10245 w 6"/>
                <a:gd name="T17" fmla="*/ 30828 h 8"/>
                <a:gd name="T18" fmla="*/ 10245 w 6"/>
                <a:gd name="T19" fmla="*/ 30828 h 8"/>
                <a:gd name="T20" fmla="*/ 10245 w 6"/>
                <a:gd name="T21" fmla="*/ 30828 h 8"/>
                <a:gd name="T22" fmla="*/ 10245 w 6"/>
                <a:gd name="T23" fmla="*/ 40679 h 8"/>
                <a:gd name="T24" fmla="*/ 3688 w 6"/>
                <a:gd name="T25" fmla="*/ 53949 h 8"/>
                <a:gd name="T26" fmla="*/ 15175 w 6"/>
                <a:gd name="T27" fmla="*/ 63599 h 8"/>
                <a:gd name="T28" fmla="*/ 15175 w 6"/>
                <a:gd name="T29" fmla="*/ 63599 h 8"/>
                <a:gd name="T30" fmla="*/ 17075 w 6"/>
                <a:gd name="T31" fmla="*/ 48207 h 8"/>
                <a:gd name="T32" fmla="*/ 15175 w 6"/>
                <a:gd name="T33" fmla="*/ 40679 h 8"/>
                <a:gd name="T34" fmla="*/ 17075 w 6"/>
                <a:gd name="T35" fmla="*/ 40679 h 8"/>
                <a:gd name="T36" fmla="*/ 17075 w 6"/>
                <a:gd name="T37" fmla="*/ 30828 h 8"/>
                <a:gd name="T38" fmla="*/ 17075 w 6"/>
                <a:gd name="T39" fmla="*/ 30828 h 8"/>
                <a:gd name="T40" fmla="*/ 21542 w 6"/>
                <a:gd name="T41" fmla="*/ 23245 h 8"/>
                <a:gd name="T42" fmla="*/ 21542 w 6"/>
                <a:gd name="T43" fmla="*/ 10066 h 8"/>
                <a:gd name="T44" fmla="*/ 21542 w 6"/>
                <a:gd name="T45" fmla="*/ 10066 h 8"/>
                <a:gd name="T46" fmla="*/ 21542 w 6"/>
                <a:gd name="T47" fmla="*/ 0 h 8"/>
                <a:gd name="T48" fmla="*/ 21542 w 6"/>
                <a:gd name="T49" fmla="*/ 0 h 8"/>
                <a:gd name="T50" fmla="*/ 21542 w 6"/>
                <a:gd name="T51" fmla="*/ 0 h 8"/>
                <a:gd name="T52" fmla="*/ 15175 w 6"/>
                <a:gd name="T53" fmla="*/ 10066 h 8"/>
                <a:gd name="T54" fmla="*/ 10245 w 6"/>
                <a:gd name="T55" fmla="*/ 17616 h 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 h="8">
                  <a:moveTo>
                    <a:pt x="3" y="2"/>
                  </a:moveTo>
                  <a:cubicBezTo>
                    <a:pt x="3" y="3"/>
                    <a:pt x="3" y="3"/>
                    <a:pt x="2" y="3"/>
                  </a:cubicBezTo>
                  <a:cubicBezTo>
                    <a:pt x="2" y="3"/>
                    <a:pt x="2" y="3"/>
                    <a:pt x="2" y="3"/>
                  </a:cubicBezTo>
                  <a:cubicBezTo>
                    <a:pt x="3" y="4"/>
                    <a:pt x="3" y="4"/>
                    <a:pt x="4" y="3"/>
                  </a:cubicBezTo>
                  <a:cubicBezTo>
                    <a:pt x="3" y="4"/>
                    <a:pt x="4" y="4"/>
                    <a:pt x="4" y="4"/>
                  </a:cubicBezTo>
                  <a:cubicBezTo>
                    <a:pt x="4" y="4"/>
                    <a:pt x="4" y="3"/>
                    <a:pt x="5" y="3"/>
                  </a:cubicBezTo>
                  <a:cubicBezTo>
                    <a:pt x="5" y="4"/>
                    <a:pt x="5" y="4"/>
                    <a:pt x="5" y="4"/>
                  </a:cubicBezTo>
                  <a:cubicBezTo>
                    <a:pt x="4" y="4"/>
                    <a:pt x="4" y="5"/>
                    <a:pt x="4" y="5"/>
                  </a:cubicBezTo>
                  <a:cubicBezTo>
                    <a:pt x="4" y="5"/>
                    <a:pt x="3" y="5"/>
                    <a:pt x="3" y="4"/>
                  </a:cubicBezTo>
                  <a:cubicBezTo>
                    <a:pt x="3" y="4"/>
                    <a:pt x="3" y="4"/>
                    <a:pt x="3" y="4"/>
                  </a:cubicBezTo>
                  <a:cubicBezTo>
                    <a:pt x="3" y="4"/>
                    <a:pt x="3" y="4"/>
                    <a:pt x="3" y="4"/>
                  </a:cubicBezTo>
                  <a:cubicBezTo>
                    <a:pt x="3" y="5"/>
                    <a:pt x="3" y="5"/>
                    <a:pt x="3" y="5"/>
                  </a:cubicBezTo>
                  <a:cubicBezTo>
                    <a:pt x="2" y="6"/>
                    <a:pt x="0" y="7"/>
                    <a:pt x="1" y="7"/>
                  </a:cubicBezTo>
                  <a:cubicBezTo>
                    <a:pt x="1" y="8"/>
                    <a:pt x="3" y="8"/>
                    <a:pt x="4" y="8"/>
                  </a:cubicBezTo>
                  <a:cubicBezTo>
                    <a:pt x="4" y="8"/>
                    <a:pt x="4" y="8"/>
                    <a:pt x="4" y="8"/>
                  </a:cubicBezTo>
                  <a:cubicBezTo>
                    <a:pt x="4" y="7"/>
                    <a:pt x="4" y="7"/>
                    <a:pt x="5" y="6"/>
                  </a:cubicBezTo>
                  <a:cubicBezTo>
                    <a:pt x="5" y="6"/>
                    <a:pt x="5" y="6"/>
                    <a:pt x="4" y="5"/>
                  </a:cubicBezTo>
                  <a:cubicBezTo>
                    <a:pt x="4" y="5"/>
                    <a:pt x="4" y="5"/>
                    <a:pt x="5" y="5"/>
                  </a:cubicBezTo>
                  <a:cubicBezTo>
                    <a:pt x="5" y="5"/>
                    <a:pt x="5" y="4"/>
                    <a:pt x="5" y="4"/>
                  </a:cubicBezTo>
                  <a:cubicBezTo>
                    <a:pt x="5" y="4"/>
                    <a:pt x="5" y="4"/>
                    <a:pt x="5" y="4"/>
                  </a:cubicBezTo>
                  <a:cubicBezTo>
                    <a:pt x="6" y="4"/>
                    <a:pt x="6" y="3"/>
                    <a:pt x="6" y="3"/>
                  </a:cubicBezTo>
                  <a:cubicBezTo>
                    <a:pt x="6" y="2"/>
                    <a:pt x="5" y="2"/>
                    <a:pt x="6" y="1"/>
                  </a:cubicBezTo>
                  <a:cubicBezTo>
                    <a:pt x="6" y="1"/>
                    <a:pt x="6" y="1"/>
                    <a:pt x="6" y="1"/>
                  </a:cubicBezTo>
                  <a:cubicBezTo>
                    <a:pt x="6" y="1"/>
                    <a:pt x="6" y="0"/>
                    <a:pt x="6" y="0"/>
                  </a:cubicBezTo>
                  <a:cubicBezTo>
                    <a:pt x="6" y="0"/>
                    <a:pt x="6" y="0"/>
                    <a:pt x="6" y="0"/>
                  </a:cubicBezTo>
                  <a:cubicBezTo>
                    <a:pt x="6" y="0"/>
                    <a:pt x="6" y="0"/>
                    <a:pt x="6" y="0"/>
                  </a:cubicBezTo>
                  <a:cubicBezTo>
                    <a:pt x="5" y="1"/>
                    <a:pt x="5" y="0"/>
                    <a:pt x="4" y="1"/>
                  </a:cubicBezTo>
                  <a:cubicBezTo>
                    <a:pt x="3" y="1"/>
                    <a:pt x="4" y="2"/>
                    <a:pt x="3" y="2"/>
                  </a:cubicBez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 name="Freeform 73"/>
            <p:cNvSpPr>
              <a:spLocks/>
            </p:cNvSpPr>
            <p:nvPr/>
          </p:nvSpPr>
          <p:spPr bwMode="auto">
            <a:xfrm>
              <a:off x="4516" y="162"/>
              <a:ext cx="4" cy="1"/>
            </a:xfrm>
            <a:custGeom>
              <a:avLst/>
              <a:gdLst>
                <a:gd name="T0" fmla="*/ 0 w 2"/>
                <a:gd name="T1" fmla="*/ 0 h 1"/>
                <a:gd name="T2" fmla="*/ 131072 w 2"/>
                <a:gd name="T3" fmla="*/ 0 h 1"/>
                <a:gd name="T4" fmla="*/ 65536 w 2"/>
                <a:gd name="T5" fmla="*/ 0 h 1"/>
                <a:gd name="T6" fmla="*/ 0 w 2"/>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0"/>
                  </a:moveTo>
                  <a:cubicBezTo>
                    <a:pt x="0" y="1"/>
                    <a:pt x="1" y="0"/>
                    <a:pt x="2" y="0"/>
                  </a:cubicBezTo>
                  <a:cubicBezTo>
                    <a:pt x="1" y="0"/>
                    <a:pt x="1" y="0"/>
                    <a:pt x="1" y="0"/>
                  </a:cubicBezTo>
                  <a:cubicBezTo>
                    <a:pt x="1" y="0"/>
                    <a:pt x="1" y="0"/>
                    <a:pt x="0" y="0"/>
                  </a:cubicBez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3" name="Freeform 74"/>
            <p:cNvSpPr>
              <a:spLocks/>
            </p:cNvSpPr>
            <p:nvPr/>
          </p:nvSpPr>
          <p:spPr bwMode="auto">
            <a:xfrm>
              <a:off x="4530" y="158"/>
              <a:ext cx="3" cy="2"/>
            </a:xfrm>
            <a:custGeom>
              <a:avLst/>
              <a:gdLst>
                <a:gd name="T0" fmla="*/ 1065 w 2"/>
                <a:gd name="T1" fmla="*/ 65536 h 1"/>
                <a:gd name="T2" fmla="*/ 1598 w 2"/>
                <a:gd name="T3" fmla="*/ 65536 h 1"/>
                <a:gd name="T4" fmla="*/ 1598 w 2"/>
                <a:gd name="T5" fmla="*/ 65536 h 1"/>
                <a:gd name="T6" fmla="*/ 1598 w 2"/>
                <a:gd name="T7" fmla="*/ 65536 h 1"/>
                <a:gd name="T8" fmla="*/ 1065 w 2"/>
                <a:gd name="T9" fmla="*/ 65536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1" y="1"/>
                  </a:moveTo>
                  <a:cubicBezTo>
                    <a:pt x="0" y="1"/>
                    <a:pt x="1" y="1"/>
                    <a:pt x="2" y="1"/>
                  </a:cubicBezTo>
                  <a:cubicBezTo>
                    <a:pt x="2" y="1"/>
                    <a:pt x="2" y="1"/>
                    <a:pt x="2" y="1"/>
                  </a:cubicBezTo>
                  <a:cubicBezTo>
                    <a:pt x="2" y="1"/>
                    <a:pt x="2" y="1"/>
                    <a:pt x="2" y="1"/>
                  </a:cubicBezTo>
                  <a:cubicBezTo>
                    <a:pt x="1" y="0"/>
                    <a:pt x="1" y="1"/>
                    <a:pt x="1" y="1"/>
                  </a:cubicBez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4" name="Oval 75"/>
            <p:cNvSpPr>
              <a:spLocks noChangeArrowheads="1"/>
            </p:cNvSpPr>
            <p:nvPr/>
          </p:nvSpPr>
          <p:spPr bwMode="auto">
            <a:xfrm>
              <a:off x="4533" y="155"/>
              <a:ext cx="2" cy="1"/>
            </a:xfrm>
            <a:prstGeom prst="ellipse">
              <a:avLst/>
            </a:pr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rgbClr val="000000"/>
                  </a:solidFill>
                  <a:latin typeface="Times New Roman" pitchFamily="18" charset="0"/>
                  <a:ea typeface="ヒラギノ角ゴ ProN W3" charset="-128"/>
                  <a:sym typeface="Times New Roman" pitchFamily="18" charset="0"/>
                </a:defRPr>
              </a:lvl1pPr>
              <a:lvl2pPr marL="742950" indent="-285750" eaLnBrk="0" hangingPunct="0">
                <a:defRPr sz="2000">
                  <a:solidFill>
                    <a:srgbClr val="000000"/>
                  </a:solidFill>
                  <a:latin typeface="Times New Roman" pitchFamily="18" charset="0"/>
                  <a:ea typeface="ヒラギノ角ゴ ProN W3" charset="-128"/>
                  <a:sym typeface="Times New Roman" pitchFamily="18" charset="0"/>
                </a:defRPr>
              </a:lvl2pPr>
              <a:lvl3pPr marL="1143000" indent="-228600" eaLnBrk="0" hangingPunct="0">
                <a:defRPr sz="2000">
                  <a:solidFill>
                    <a:srgbClr val="000000"/>
                  </a:solidFill>
                  <a:latin typeface="Times New Roman" pitchFamily="18" charset="0"/>
                  <a:ea typeface="ヒラギノ角ゴ ProN W3" charset="-128"/>
                  <a:sym typeface="Times New Roman" pitchFamily="18" charset="0"/>
                </a:defRPr>
              </a:lvl3pPr>
              <a:lvl4pPr marL="1600200" indent="-228600" eaLnBrk="0" hangingPunct="0">
                <a:defRPr sz="2000">
                  <a:solidFill>
                    <a:srgbClr val="000000"/>
                  </a:solidFill>
                  <a:latin typeface="Times New Roman" pitchFamily="18" charset="0"/>
                  <a:ea typeface="ヒラギノ角ゴ ProN W3" charset="-128"/>
                  <a:sym typeface="Times New Roman" pitchFamily="18" charset="0"/>
                </a:defRPr>
              </a:lvl4pPr>
              <a:lvl5pPr marL="2057400" indent="-228600" eaLnBrk="0" hangingPunct="0">
                <a:defRPr sz="2000">
                  <a:solidFill>
                    <a:srgbClr val="000000"/>
                  </a:solidFill>
                  <a:latin typeface="Times New Roman" pitchFamily="18" charset="0"/>
                  <a:ea typeface="ヒラギノ角ゴ ProN W3" charset="-128"/>
                  <a:sym typeface="Times New Roman" pitchFamily="18" charset="0"/>
                </a:defRPr>
              </a:lvl5pPr>
              <a:lvl6pPr marL="2514600" indent="-228600" eaLnBrk="0" fontAlgn="base" hangingPunct="0">
                <a:spcBef>
                  <a:spcPct val="0"/>
                </a:spcBef>
                <a:spcAft>
                  <a:spcPct val="0"/>
                </a:spcAft>
                <a:defRPr sz="2000">
                  <a:solidFill>
                    <a:srgbClr val="000000"/>
                  </a:solidFill>
                  <a:latin typeface="Times New Roman" pitchFamily="18" charset="0"/>
                  <a:ea typeface="ヒラギノ角ゴ ProN W3" charset="-128"/>
                  <a:sym typeface="Times New Roman" pitchFamily="18" charset="0"/>
                </a:defRPr>
              </a:lvl6pPr>
              <a:lvl7pPr marL="2971800" indent="-228600" eaLnBrk="0" fontAlgn="base" hangingPunct="0">
                <a:spcBef>
                  <a:spcPct val="0"/>
                </a:spcBef>
                <a:spcAft>
                  <a:spcPct val="0"/>
                </a:spcAft>
                <a:defRPr sz="2000">
                  <a:solidFill>
                    <a:srgbClr val="000000"/>
                  </a:solidFill>
                  <a:latin typeface="Times New Roman" pitchFamily="18" charset="0"/>
                  <a:ea typeface="ヒラギノ角ゴ ProN W3" charset="-128"/>
                  <a:sym typeface="Times New Roman" pitchFamily="18" charset="0"/>
                </a:defRPr>
              </a:lvl7pPr>
              <a:lvl8pPr marL="3429000" indent="-228600" eaLnBrk="0" fontAlgn="base" hangingPunct="0">
                <a:spcBef>
                  <a:spcPct val="0"/>
                </a:spcBef>
                <a:spcAft>
                  <a:spcPct val="0"/>
                </a:spcAft>
                <a:defRPr sz="2000">
                  <a:solidFill>
                    <a:srgbClr val="000000"/>
                  </a:solidFill>
                  <a:latin typeface="Times New Roman" pitchFamily="18" charset="0"/>
                  <a:ea typeface="ヒラギノ角ゴ ProN W3" charset="-128"/>
                  <a:sym typeface="Times New Roman" pitchFamily="18" charset="0"/>
                </a:defRPr>
              </a:lvl8pPr>
              <a:lvl9pPr marL="3886200" indent="-228600" eaLnBrk="0" fontAlgn="base" hangingPunct="0">
                <a:spcBef>
                  <a:spcPct val="0"/>
                </a:spcBef>
                <a:spcAft>
                  <a:spcPct val="0"/>
                </a:spcAft>
                <a:defRPr sz="2000">
                  <a:solidFill>
                    <a:srgbClr val="000000"/>
                  </a:solidFill>
                  <a:latin typeface="Times New Roman" pitchFamily="18" charset="0"/>
                  <a:ea typeface="ヒラギノ角ゴ ProN W3" charset="-128"/>
                  <a:sym typeface="Times New Roman" pitchFamily="18" charset="0"/>
                </a:defRPr>
              </a:lvl9pPr>
            </a:lstStyle>
            <a:p>
              <a:pPr eaLnBrk="1" hangingPunct="1"/>
              <a:endParaRPr lang="en-GB" altLang="en-US">
                <a:solidFill>
                  <a:srgbClr val="002060"/>
                </a:solidFill>
              </a:endParaRPr>
            </a:p>
          </p:txBody>
        </p:sp>
        <p:sp>
          <p:nvSpPr>
            <p:cNvPr id="75" name="Freeform 76"/>
            <p:cNvSpPr>
              <a:spLocks/>
            </p:cNvSpPr>
            <p:nvPr/>
          </p:nvSpPr>
          <p:spPr bwMode="auto">
            <a:xfrm>
              <a:off x="4513" y="115"/>
              <a:ext cx="17" cy="25"/>
            </a:xfrm>
            <a:custGeom>
              <a:avLst/>
              <a:gdLst>
                <a:gd name="T0" fmla="*/ 0 w 10"/>
                <a:gd name="T1" fmla="*/ 3688 h 15"/>
                <a:gd name="T2" fmla="*/ 5272 w 10"/>
                <a:gd name="T3" fmla="*/ 6147 h 15"/>
                <a:gd name="T4" fmla="*/ 5272 w 10"/>
                <a:gd name="T5" fmla="*/ 15175 h 15"/>
                <a:gd name="T6" fmla="*/ 8962 w 10"/>
                <a:gd name="T7" fmla="*/ 17075 h 15"/>
                <a:gd name="T8" fmla="*/ 8962 w 10"/>
                <a:gd name="T9" fmla="*/ 21542 h 15"/>
                <a:gd name="T10" fmla="*/ 8962 w 10"/>
                <a:gd name="T11" fmla="*/ 28458 h 15"/>
                <a:gd name="T12" fmla="*/ 15235 w 10"/>
                <a:gd name="T13" fmla="*/ 32255 h 15"/>
                <a:gd name="T14" fmla="*/ 15235 w 10"/>
                <a:gd name="T15" fmla="*/ 35903 h 15"/>
                <a:gd name="T16" fmla="*/ 19938 w 10"/>
                <a:gd name="T17" fmla="*/ 37978 h 15"/>
                <a:gd name="T18" fmla="*/ 28482 w 10"/>
                <a:gd name="T19" fmla="*/ 47430 h 15"/>
                <a:gd name="T20" fmla="*/ 33895 w 10"/>
                <a:gd name="T21" fmla="*/ 47430 h 15"/>
                <a:gd name="T22" fmla="*/ 33895 w 10"/>
                <a:gd name="T23" fmla="*/ 47430 h 15"/>
                <a:gd name="T24" fmla="*/ 44030 w 10"/>
                <a:gd name="T25" fmla="*/ 53758 h 15"/>
                <a:gd name="T26" fmla="*/ 48419 w 10"/>
                <a:gd name="T27" fmla="*/ 48325 h 15"/>
                <a:gd name="T28" fmla="*/ 48419 w 10"/>
                <a:gd name="T29" fmla="*/ 42153 h 15"/>
                <a:gd name="T30" fmla="*/ 44030 w 10"/>
                <a:gd name="T31" fmla="*/ 37978 h 15"/>
                <a:gd name="T32" fmla="*/ 44030 w 10"/>
                <a:gd name="T33" fmla="*/ 35903 h 15"/>
                <a:gd name="T34" fmla="*/ 40686 w 10"/>
                <a:gd name="T35" fmla="*/ 35903 h 15"/>
                <a:gd name="T36" fmla="*/ 44030 w 10"/>
                <a:gd name="T37" fmla="*/ 28458 h 15"/>
                <a:gd name="T38" fmla="*/ 44030 w 10"/>
                <a:gd name="T39" fmla="*/ 28458 h 15"/>
                <a:gd name="T40" fmla="*/ 40686 w 10"/>
                <a:gd name="T41" fmla="*/ 28458 h 15"/>
                <a:gd name="T42" fmla="*/ 40686 w 10"/>
                <a:gd name="T43" fmla="*/ 25292 h 15"/>
                <a:gd name="T44" fmla="*/ 33895 w 10"/>
                <a:gd name="T45" fmla="*/ 17075 h 15"/>
                <a:gd name="T46" fmla="*/ 28482 w 10"/>
                <a:gd name="T47" fmla="*/ 17075 h 15"/>
                <a:gd name="T48" fmla="*/ 25900 w 10"/>
                <a:gd name="T49" fmla="*/ 15175 h 15"/>
                <a:gd name="T50" fmla="*/ 19938 w 10"/>
                <a:gd name="T51" fmla="*/ 15175 h 15"/>
                <a:gd name="T52" fmla="*/ 5272 w 10"/>
                <a:gd name="T53" fmla="*/ 3688 h 15"/>
                <a:gd name="T54" fmla="*/ 0 w 10"/>
                <a:gd name="T55" fmla="*/ 0 h 15"/>
                <a:gd name="T56" fmla="*/ 0 w 10"/>
                <a:gd name="T57" fmla="*/ 3688 h 15"/>
                <a:gd name="T58" fmla="*/ 0 w 10"/>
                <a:gd name="T59" fmla="*/ 3688 h 15"/>
                <a:gd name="T60" fmla="*/ 0 w 10"/>
                <a:gd name="T61" fmla="*/ 3688 h 1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 h="15">
                  <a:moveTo>
                    <a:pt x="0" y="1"/>
                  </a:moveTo>
                  <a:cubicBezTo>
                    <a:pt x="1" y="1"/>
                    <a:pt x="1" y="2"/>
                    <a:pt x="1" y="2"/>
                  </a:cubicBezTo>
                  <a:cubicBezTo>
                    <a:pt x="1" y="3"/>
                    <a:pt x="1" y="4"/>
                    <a:pt x="1" y="4"/>
                  </a:cubicBezTo>
                  <a:cubicBezTo>
                    <a:pt x="1" y="5"/>
                    <a:pt x="2" y="5"/>
                    <a:pt x="2" y="5"/>
                  </a:cubicBezTo>
                  <a:cubicBezTo>
                    <a:pt x="2" y="5"/>
                    <a:pt x="2" y="6"/>
                    <a:pt x="2" y="6"/>
                  </a:cubicBezTo>
                  <a:cubicBezTo>
                    <a:pt x="2" y="7"/>
                    <a:pt x="2" y="8"/>
                    <a:pt x="2" y="8"/>
                  </a:cubicBezTo>
                  <a:cubicBezTo>
                    <a:pt x="2" y="8"/>
                    <a:pt x="2" y="9"/>
                    <a:pt x="3" y="9"/>
                  </a:cubicBezTo>
                  <a:cubicBezTo>
                    <a:pt x="3" y="9"/>
                    <a:pt x="3" y="10"/>
                    <a:pt x="3" y="10"/>
                  </a:cubicBezTo>
                  <a:cubicBezTo>
                    <a:pt x="3" y="11"/>
                    <a:pt x="4" y="10"/>
                    <a:pt x="4" y="11"/>
                  </a:cubicBezTo>
                  <a:cubicBezTo>
                    <a:pt x="5" y="11"/>
                    <a:pt x="5" y="12"/>
                    <a:pt x="6" y="13"/>
                  </a:cubicBezTo>
                  <a:cubicBezTo>
                    <a:pt x="6" y="13"/>
                    <a:pt x="7" y="13"/>
                    <a:pt x="7" y="13"/>
                  </a:cubicBezTo>
                  <a:cubicBezTo>
                    <a:pt x="7" y="13"/>
                    <a:pt x="7" y="13"/>
                    <a:pt x="7" y="13"/>
                  </a:cubicBezTo>
                  <a:cubicBezTo>
                    <a:pt x="8" y="14"/>
                    <a:pt x="10" y="14"/>
                    <a:pt x="9" y="15"/>
                  </a:cubicBezTo>
                  <a:cubicBezTo>
                    <a:pt x="9" y="15"/>
                    <a:pt x="10" y="15"/>
                    <a:pt x="10" y="14"/>
                  </a:cubicBezTo>
                  <a:cubicBezTo>
                    <a:pt x="10" y="14"/>
                    <a:pt x="10" y="13"/>
                    <a:pt x="10" y="12"/>
                  </a:cubicBezTo>
                  <a:cubicBezTo>
                    <a:pt x="10" y="12"/>
                    <a:pt x="9" y="11"/>
                    <a:pt x="9" y="11"/>
                  </a:cubicBezTo>
                  <a:cubicBezTo>
                    <a:pt x="9" y="11"/>
                    <a:pt x="9" y="10"/>
                    <a:pt x="9" y="10"/>
                  </a:cubicBezTo>
                  <a:cubicBezTo>
                    <a:pt x="9" y="10"/>
                    <a:pt x="9" y="10"/>
                    <a:pt x="8" y="10"/>
                  </a:cubicBezTo>
                  <a:cubicBezTo>
                    <a:pt x="8" y="9"/>
                    <a:pt x="8" y="8"/>
                    <a:pt x="9" y="8"/>
                  </a:cubicBezTo>
                  <a:cubicBezTo>
                    <a:pt x="9" y="8"/>
                    <a:pt x="9" y="8"/>
                    <a:pt x="9" y="8"/>
                  </a:cubicBezTo>
                  <a:cubicBezTo>
                    <a:pt x="9" y="8"/>
                    <a:pt x="8" y="8"/>
                    <a:pt x="8" y="8"/>
                  </a:cubicBezTo>
                  <a:cubicBezTo>
                    <a:pt x="8" y="8"/>
                    <a:pt x="8" y="7"/>
                    <a:pt x="8" y="7"/>
                  </a:cubicBezTo>
                  <a:cubicBezTo>
                    <a:pt x="8" y="7"/>
                    <a:pt x="8" y="6"/>
                    <a:pt x="7" y="5"/>
                  </a:cubicBezTo>
                  <a:cubicBezTo>
                    <a:pt x="7" y="5"/>
                    <a:pt x="6" y="5"/>
                    <a:pt x="6" y="5"/>
                  </a:cubicBezTo>
                  <a:cubicBezTo>
                    <a:pt x="5" y="4"/>
                    <a:pt x="5" y="4"/>
                    <a:pt x="5" y="4"/>
                  </a:cubicBezTo>
                  <a:cubicBezTo>
                    <a:pt x="4" y="4"/>
                    <a:pt x="4" y="4"/>
                    <a:pt x="4" y="4"/>
                  </a:cubicBezTo>
                  <a:cubicBezTo>
                    <a:pt x="3" y="3"/>
                    <a:pt x="2" y="2"/>
                    <a:pt x="1" y="1"/>
                  </a:cubicBezTo>
                  <a:cubicBezTo>
                    <a:pt x="1" y="0"/>
                    <a:pt x="0" y="0"/>
                    <a:pt x="0" y="0"/>
                  </a:cubicBezTo>
                  <a:cubicBezTo>
                    <a:pt x="0" y="0"/>
                    <a:pt x="0" y="1"/>
                    <a:pt x="0" y="1"/>
                  </a:cubicBezTo>
                  <a:cubicBezTo>
                    <a:pt x="0" y="1"/>
                    <a:pt x="0" y="1"/>
                    <a:pt x="0" y="1"/>
                  </a:cubicBezTo>
                  <a:cubicBezTo>
                    <a:pt x="0" y="1"/>
                    <a:pt x="0" y="1"/>
                    <a:pt x="0" y="1"/>
                  </a:cubicBez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6" name="Freeform 77"/>
            <p:cNvSpPr>
              <a:spLocks/>
            </p:cNvSpPr>
            <p:nvPr/>
          </p:nvSpPr>
          <p:spPr bwMode="auto">
            <a:xfrm>
              <a:off x="4503" y="116"/>
              <a:ext cx="10" cy="7"/>
            </a:xfrm>
            <a:custGeom>
              <a:avLst/>
              <a:gdLst>
                <a:gd name="T0" fmla="*/ 3688 w 6"/>
                <a:gd name="T1" fmla="*/ 17616 h 4"/>
                <a:gd name="T2" fmla="*/ 3688 w 6"/>
                <a:gd name="T3" fmla="*/ 23245 h 4"/>
                <a:gd name="T4" fmla="*/ 10245 w 6"/>
                <a:gd name="T5" fmla="*/ 23245 h 4"/>
                <a:gd name="T6" fmla="*/ 15175 w 6"/>
                <a:gd name="T7" fmla="*/ 23245 h 4"/>
                <a:gd name="T8" fmla="*/ 21542 w 6"/>
                <a:gd name="T9" fmla="*/ 17616 h 4"/>
                <a:gd name="T10" fmla="*/ 21542 w 6"/>
                <a:gd name="T11" fmla="*/ 23245 h 4"/>
                <a:gd name="T12" fmla="*/ 21542 w 6"/>
                <a:gd name="T13" fmla="*/ 10066 h 4"/>
                <a:gd name="T14" fmla="*/ 17075 w 6"/>
                <a:gd name="T15" fmla="*/ 0 h 4"/>
                <a:gd name="T16" fmla="*/ 15175 w 6"/>
                <a:gd name="T17" fmla="*/ 0 h 4"/>
                <a:gd name="T18" fmla="*/ 10245 w 6"/>
                <a:gd name="T19" fmla="*/ 10066 h 4"/>
                <a:gd name="T20" fmla="*/ 10245 w 6"/>
                <a:gd name="T21" fmla="*/ 10066 h 4"/>
                <a:gd name="T22" fmla="*/ 10245 w 6"/>
                <a:gd name="T23" fmla="*/ 10066 h 4"/>
                <a:gd name="T24" fmla="*/ 10245 w 6"/>
                <a:gd name="T25" fmla="*/ 10066 h 4"/>
                <a:gd name="T26" fmla="*/ 6147 w 6"/>
                <a:gd name="T27" fmla="*/ 10066 h 4"/>
                <a:gd name="T28" fmla="*/ 3688 w 6"/>
                <a:gd name="T29" fmla="*/ 17616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 h="4">
                  <a:moveTo>
                    <a:pt x="1" y="2"/>
                  </a:moveTo>
                  <a:cubicBezTo>
                    <a:pt x="0" y="3"/>
                    <a:pt x="1" y="3"/>
                    <a:pt x="1" y="3"/>
                  </a:cubicBezTo>
                  <a:cubicBezTo>
                    <a:pt x="1" y="4"/>
                    <a:pt x="2" y="4"/>
                    <a:pt x="3" y="3"/>
                  </a:cubicBezTo>
                  <a:cubicBezTo>
                    <a:pt x="3" y="3"/>
                    <a:pt x="4" y="3"/>
                    <a:pt x="4" y="3"/>
                  </a:cubicBezTo>
                  <a:cubicBezTo>
                    <a:pt x="4" y="2"/>
                    <a:pt x="5" y="2"/>
                    <a:pt x="6" y="2"/>
                  </a:cubicBezTo>
                  <a:cubicBezTo>
                    <a:pt x="6" y="3"/>
                    <a:pt x="6" y="3"/>
                    <a:pt x="6" y="3"/>
                  </a:cubicBezTo>
                  <a:cubicBezTo>
                    <a:pt x="6" y="2"/>
                    <a:pt x="6" y="2"/>
                    <a:pt x="6" y="1"/>
                  </a:cubicBezTo>
                  <a:cubicBezTo>
                    <a:pt x="5" y="1"/>
                    <a:pt x="5" y="0"/>
                    <a:pt x="5" y="0"/>
                  </a:cubicBezTo>
                  <a:cubicBezTo>
                    <a:pt x="5" y="0"/>
                    <a:pt x="4" y="0"/>
                    <a:pt x="4" y="0"/>
                  </a:cubicBezTo>
                  <a:cubicBezTo>
                    <a:pt x="4" y="1"/>
                    <a:pt x="4" y="1"/>
                    <a:pt x="3" y="1"/>
                  </a:cubicBezTo>
                  <a:cubicBezTo>
                    <a:pt x="3" y="1"/>
                    <a:pt x="3" y="1"/>
                    <a:pt x="3" y="1"/>
                  </a:cubicBezTo>
                  <a:cubicBezTo>
                    <a:pt x="3" y="1"/>
                    <a:pt x="3" y="1"/>
                    <a:pt x="3" y="1"/>
                  </a:cubicBezTo>
                  <a:cubicBezTo>
                    <a:pt x="3" y="1"/>
                    <a:pt x="2" y="1"/>
                    <a:pt x="3" y="1"/>
                  </a:cubicBezTo>
                  <a:cubicBezTo>
                    <a:pt x="2" y="1"/>
                    <a:pt x="2" y="1"/>
                    <a:pt x="2" y="1"/>
                  </a:cubicBezTo>
                  <a:cubicBezTo>
                    <a:pt x="1" y="2"/>
                    <a:pt x="1" y="2"/>
                    <a:pt x="1" y="2"/>
                  </a:cubicBez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7" name="Freeform 78"/>
            <p:cNvSpPr>
              <a:spLocks/>
            </p:cNvSpPr>
            <p:nvPr/>
          </p:nvSpPr>
          <p:spPr bwMode="auto">
            <a:xfrm>
              <a:off x="4471" y="71"/>
              <a:ext cx="24" cy="12"/>
            </a:xfrm>
            <a:custGeom>
              <a:avLst/>
              <a:gdLst>
                <a:gd name="T0" fmla="*/ 32232 w 14"/>
                <a:gd name="T1" fmla="*/ 39900 h 7"/>
                <a:gd name="T2" fmla="*/ 28853 w 14"/>
                <a:gd name="T3" fmla="*/ 16831 h 7"/>
                <a:gd name="T4" fmla="*/ 55255 w 14"/>
                <a:gd name="T5" fmla="*/ 16831 h 7"/>
                <a:gd name="T6" fmla="*/ 77357 w 14"/>
                <a:gd name="T7" fmla="*/ 9818 h 7"/>
                <a:gd name="T8" fmla="*/ 77357 w 14"/>
                <a:gd name="T9" fmla="*/ 5727 h 7"/>
                <a:gd name="T10" fmla="*/ 55255 w 14"/>
                <a:gd name="T11" fmla="*/ 5727 h 7"/>
                <a:gd name="T12" fmla="*/ 28853 w 14"/>
                <a:gd name="T13" fmla="*/ 16831 h 7"/>
                <a:gd name="T14" fmla="*/ 0 w 14"/>
                <a:gd name="T15" fmla="*/ 28853 h 7"/>
                <a:gd name="T16" fmla="*/ 28853 w 14"/>
                <a:gd name="T17" fmla="*/ 39900 h 7"/>
                <a:gd name="T18" fmla="*/ 32232 w 14"/>
                <a:gd name="T19" fmla="*/ 3990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 h="7">
                  <a:moveTo>
                    <a:pt x="6" y="7"/>
                  </a:moveTo>
                  <a:cubicBezTo>
                    <a:pt x="6" y="6"/>
                    <a:pt x="5" y="5"/>
                    <a:pt x="5" y="3"/>
                  </a:cubicBezTo>
                  <a:cubicBezTo>
                    <a:pt x="7" y="4"/>
                    <a:pt x="8" y="3"/>
                    <a:pt x="10" y="3"/>
                  </a:cubicBezTo>
                  <a:cubicBezTo>
                    <a:pt x="12" y="3"/>
                    <a:pt x="13" y="3"/>
                    <a:pt x="14" y="2"/>
                  </a:cubicBezTo>
                  <a:cubicBezTo>
                    <a:pt x="14" y="2"/>
                    <a:pt x="14" y="2"/>
                    <a:pt x="14" y="1"/>
                  </a:cubicBezTo>
                  <a:cubicBezTo>
                    <a:pt x="13" y="2"/>
                    <a:pt x="12" y="0"/>
                    <a:pt x="10" y="1"/>
                  </a:cubicBezTo>
                  <a:cubicBezTo>
                    <a:pt x="9" y="2"/>
                    <a:pt x="7" y="2"/>
                    <a:pt x="5" y="3"/>
                  </a:cubicBezTo>
                  <a:cubicBezTo>
                    <a:pt x="4" y="3"/>
                    <a:pt x="0" y="3"/>
                    <a:pt x="0" y="5"/>
                  </a:cubicBezTo>
                  <a:cubicBezTo>
                    <a:pt x="2" y="5"/>
                    <a:pt x="4" y="5"/>
                    <a:pt x="5" y="7"/>
                  </a:cubicBezTo>
                  <a:cubicBezTo>
                    <a:pt x="5" y="7"/>
                    <a:pt x="6" y="7"/>
                    <a:pt x="6" y="7"/>
                  </a:cubicBez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 name="Freeform 79"/>
            <p:cNvSpPr>
              <a:spLocks/>
            </p:cNvSpPr>
            <p:nvPr/>
          </p:nvSpPr>
          <p:spPr bwMode="auto">
            <a:xfrm>
              <a:off x="4491" y="96"/>
              <a:ext cx="5" cy="4"/>
            </a:xfrm>
            <a:custGeom>
              <a:avLst/>
              <a:gdLst>
                <a:gd name="T0" fmla="*/ 0 w 3"/>
                <a:gd name="T1" fmla="*/ 0 h 2"/>
                <a:gd name="T2" fmla="*/ 6147 w 3"/>
                <a:gd name="T3" fmla="*/ 131072 h 2"/>
                <a:gd name="T4" fmla="*/ 6147 w 3"/>
                <a:gd name="T5" fmla="*/ 65536 h 2"/>
                <a:gd name="T6" fmla="*/ 0 w 3"/>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2">
                  <a:moveTo>
                    <a:pt x="0" y="0"/>
                  </a:moveTo>
                  <a:cubicBezTo>
                    <a:pt x="1" y="1"/>
                    <a:pt x="2" y="1"/>
                    <a:pt x="2" y="2"/>
                  </a:cubicBezTo>
                  <a:cubicBezTo>
                    <a:pt x="3" y="1"/>
                    <a:pt x="2" y="1"/>
                    <a:pt x="2" y="1"/>
                  </a:cubicBezTo>
                  <a:cubicBezTo>
                    <a:pt x="2" y="0"/>
                    <a:pt x="1" y="0"/>
                    <a:pt x="0" y="0"/>
                  </a:cubicBez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 name="Freeform 80"/>
            <p:cNvSpPr>
              <a:spLocks/>
            </p:cNvSpPr>
            <p:nvPr/>
          </p:nvSpPr>
          <p:spPr bwMode="auto">
            <a:xfrm>
              <a:off x="4490" y="101"/>
              <a:ext cx="1" cy="2"/>
            </a:xfrm>
            <a:custGeom>
              <a:avLst/>
              <a:gdLst>
                <a:gd name="T0" fmla="*/ 0 w 1"/>
                <a:gd name="T1" fmla="*/ 0 h 1"/>
                <a:gd name="T2" fmla="*/ 0 w 1"/>
                <a:gd name="T3" fmla="*/ 65536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cubicBezTo>
                    <a:pt x="0" y="0"/>
                    <a:pt x="0" y="1"/>
                    <a:pt x="0" y="1"/>
                  </a:cubicBezTo>
                  <a:cubicBezTo>
                    <a:pt x="0" y="1"/>
                    <a:pt x="1" y="0"/>
                    <a:pt x="0" y="0"/>
                  </a:cubicBez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0" name="Freeform 81"/>
            <p:cNvSpPr>
              <a:spLocks/>
            </p:cNvSpPr>
            <p:nvPr/>
          </p:nvSpPr>
          <p:spPr bwMode="auto">
            <a:xfrm>
              <a:off x="4486" y="96"/>
              <a:ext cx="2" cy="2"/>
            </a:xfrm>
            <a:custGeom>
              <a:avLst/>
              <a:gdLst>
                <a:gd name="T0" fmla="*/ 65536 w 1"/>
                <a:gd name="T1" fmla="*/ 65536 h 1"/>
                <a:gd name="T2" fmla="*/ 65536 w 1"/>
                <a:gd name="T3" fmla="*/ 65536 h 1"/>
                <a:gd name="T4" fmla="*/ 65536 w 1"/>
                <a:gd name="T5" fmla="*/ 65536 h 1"/>
                <a:gd name="T6" fmla="*/ 0 w 1"/>
                <a:gd name="T7" fmla="*/ 0 h 1"/>
                <a:gd name="T8" fmla="*/ 0 w 1"/>
                <a:gd name="T9" fmla="*/ 65536 h 1"/>
                <a:gd name="T10" fmla="*/ 65536 w 1"/>
                <a:gd name="T11" fmla="*/ 65536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a:moveTo>
                    <a:pt x="1" y="1"/>
                  </a:moveTo>
                  <a:cubicBezTo>
                    <a:pt x="1" y="1"/>
                    <a:pt x="1" y="1"/>
                    <a:pt x="1" y="1"/>
                  </a:cubicBezTo>
                  <a:cubicBezTo>
                    <a:pt x="1" y="1"/>
                    <a:pt x="1" y="1"/>
                    <a:pt x="1" y="1"/>
                  </a:cubicBezTo>
                  <a:cubicBezTo>
                    <a:pt x="1" y="1"/>
                    <a:pt x="0" y="0"/>
                    <a:pt x="0" y="0"/>
                  </a:cubicBezTo>
                  <a:cubicBezTo>
                    <a:pt x="0" y="0"/>
                    <a:pt x="0" y="1"/>
                    <a:pt x="0" y="1"/>
                  </a:cubicBezTo>
                  <a:cubicBezTo>
                    <a:pt x="0" y="1"/>
                    <a:pt x="0" y="1"/>
                    <a:pt x="1" y="1"/>
                  </a:cubicBez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1" name="Freeform 82"/>
            <p:cNvSpPr>
              <a:spLocks/>
            </p:cNvSpPr>
            <p:nvPr/>
          </p:nvSpPr>
          <p:spPr bwMode="auto">
            <a:xfrm>
              <a:off x="4495" y="108"/>
              <a:ext cx="1" cy="2"/>
            </a:xfrm>
            <a:custGeom>
              <a:avLst/>
              <a:gdLst>
                <a:gd name="T0" fmla="*/ 1 w 1"/>
                <a:gd name="T1" fmla="*/ 65536 h 1"/>
                <a:gd name="T2" fmla="*/ 1 w 1"/>
                <a:gd name="T3" fmla="*/ 65536 h 1"/>
                <a:gd name="T4" fmla="*/ 1 w 1"/>
                <a:gd name="T5" fmla="*/ 0 h 1"/>
                <a:gd name="T6" fmla="*/ 1 w 1"/>
                <a:gd name="T7" fmla="*/ 0 h 1"/>
                <a:gd name="T8" fmla="*/ 1 w 1"/>
                <a:gd name="T9" fmla="*/ 0 h 1"/>
                <a:gd name="T10" fmla="*/ 1 w 1"/>
                <a:gd name="T11" fmla="*/ 0 h 1"/>
                <a:gd name="T12" fmla="*/ 1 w 1"/>
                <a:gd name="T13" fmla="*/ 65536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1">
                  <a:moveTo>
                    <a:pt x="1" y="1"/>
                  </a:moveTo>
                  <a:cubicBezTo>
                    <a:pt x="1" y="1"/>
                    <a:pt x="1" y="1"/>
                    <a:pt x="1" y="1"/>
                  </a:cubicBezTo>
                  <a:cubicBezTo>
                    <a:pt x="1" y="1"/>
                    <a:pt x="1" y="1"/>
                    <a:pt x="1" y="0"/>
                  </a:cubicBezTo>
                  <a:cubicBezTo>
                    <a:pt x="1" y="0"/>
                    <a:pt x="1" y="0"/>
                    <a:pt x="1" y="0"/>
                  </a:cubicBezTo>
                  <a:cubicBezTo>
                    <a:pt x="1" y="0"/>
                    <a:pt x="1" y="0"/>
                    <a:pt x="1" y="0"/>
                  </a:cubicBezTo>
                  <a:cubicBezTo>
                    <a:pt x="1" y="0"/>
                    <a:pt x="1" y="0"/>
                    <a:pt x="1" y="0"/>
                  </a:cubicBezTo>
                  <a:cubicBezTo>
                    <a:pt x="0" y="0"/>
                    <a:pt x="1" y="0"/>
                    <a:pt x="1" y="1"/>
                  </a:cubicBez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2" name="Freeform 83"/>
            <p:cNvSpPr>
              <a:spLocks/>
            </p:cNvSpPr>
            <p:nvPr/>
          </p:nvSpPr>
          <p:spPr bwMode="auto">
            <a:xfrm>
              <a:off x="4498" y="110"/>
              <a:ext cx="2" cy="1"/>
            </a:xfrm>
            <a:custGeom>
              <a:avLst/>
              <a:gdLst>
                <a:gd name="T0" fmla="*/ 0 w 1"/>
                <a:gd name="T1" fmla="*/ 0 h 1"/>
                <a:gd name="T2" fmla="*/ 65536 w 1"/>
                <a:gd name="T3" fmla="*/ 1 h 1"/>
                <a:gd name="T4" fmla="*/ 65536 w 1"/>
                <a:gd name="T5" fmla="*/ 0 h 1"/>
                <a:gd name="T6" fmla="*/ 65536 w 1"/>
                <a:gd name="T7" fmla="*/ 0 h 1"/>
                <a:gd name="T8" fmla="*/ 0 w 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a:moveTo>
                    <a:pt x="0" y="0"/>
                  </a:moveTo>
                  <a:cubicBezTo>
                    <a:pt x="0" y="0"/>
                    <a:pt x="0" y="0"/>
                    <a:pt x="1" y="1"/>
                  </a:cubicBezTo>
                  <a:cubicBezTo>
                    <a:pt x="1" y="1"/>
                    <a:pt x="1" y="1"/>
                    <a:pt x="1" y="0"/>
                  </a:cubicBezTo>
                  <a:cubicBezTo>
                    <a:pt x="1" y="0"/>
                    <a:pt x="1" y="0"/>
                    <a:pt x="1" y="0"/>
                  </a:cubicBezTo>
                  <a:cubicBezTo>
                    <a:pt x="1" y="0"/>
                    <a:pt x="0" y="0"/>
                    <a:pt x="0" y="0"/>
                  </a:cubicBez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3" name="Freeform 84"/>
            <p:cNvSpPr>
              <a:spLocks/>
            </p:cNvSpPr>
            <p:nvPr/>
          </p:nvSpPr>
          <p:spPr bwMode="auto">
            <a:xfrm>
              <a:off x="4496" y="110"/>
              <a:ext cx="2" cy="3"/>
            </a:xfrm>
            <a:custGeom>
              <a:avLst/>
              <a:gdLst>
                <a:gd name="T0" fmla="*/ 65536 w 1"/>
                <a:gd name="T1" fmla="*/ 1065 h 2"/>
                <a:gd name="T2" fmla="*/ 65536 w 1"/>
                <a:gd name="T3" fmla="*/ 1065 h 2"/>
                <a:gd name="T4" fmla="*/ 65536 w 1"/>
                <a:gd name="T5" fmla="*/ 1065 h 2"/>
                <a:gd name="T6" fmla="*/ 65536 w 1"/>
                <a:gd name="T7" fmla="*/ 1065 h 2"/>
                <a:gd name="T8" fmla="*/ 65536 w 1"/>
                <a:gd name="T9" fmla="*/ 1065 h 2"/>
                <a:gd name="T10" fmla="*/ 65536 w 1"/>
                <a:gd name="T11" fmla="*/ 1065 h 2"/>
                <a:gd name="T12" fmla="*/ 0 w 1"/>
                <a:gd name="T13" fmla="*/ 0 h 2"/>
                <a:gd name="T14" fmla="*/ 65536 w 1"/>
                <a:gd name="T15" fmla="*/ 1065 h 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 h="2">
                  <a:moveTo>
                    <a:pt x="1" y="1"/>
                  </a:moveTo>
                  <a:cubicBezTo>
                    <a:pt x="1" y="2"/>
                    <a:pt x="1" y="1"/>
                    <a:pt x="1" y="1"/>
                  </a:cubicBezTo>
                  <a:cubicBezTo>
                    <a:pt x="1" y="1"/>
                    <a:pt x="1" y="1"/>
                    <a:pt x="1" y="1"/>
                  </a:cubicBezTo>
                  <a:cubicBezTo>
                    <a:pt x="1" y="1"/>
                    <a:pt x="1" y="1"/>
                    <a:pt x="1" y="1"/>
                  </a:cubicBezTo>
                  <a:cubicBezTo>
                    <a:pt x="1" y="1"/>
                    <a:pt x="1" y="1"/>
                    <a:pt x="1" y="1"/>
                  </a:cubicBezTo>
                  <a:cubicBezTo>
                    <a:pt x="1" y="1"/>
                    <a:pt x="1" y="1"/>
                    <a:pt x="1" y="1"/>
                  </a:cubicBezTo>
                  <a:cubicBezTo>
                    <a:pt x="1" y="0"/>
                    <a:pt x="0" y="0"/>
                    <a:pt x="0" y="0"/>
                  </a:cubicBezTo>
                  <a:cubicBezTo>
                    <a:pt x="0" y="1"/>
                    <a:pt x="1" y="1"/>
                    <a:pt x="1" y="1"/>
                  </a:cubicBez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4" name="Freeform 85"/>
            <p:cNvSpPr>
              <a:spLocks/>
            </p:cNvSpPr>
            <p:nvPr/>
          </p:nvSpPr>
          <p:spPr bwMode="auto">
            <a:xfrm>
              <a:off x="4498" y="111"/>
              <a:ext cx="3" cy="2"/>
            </a:xfrm>
            <a:custGeom>
              <a:avLst/>
              <a:gdLst>
                <a:gd name="T0" fmla="*/ 0 w 2"/>
                <a:gd name="T1" fmla="*/ 0 h 1"/>
                <a:gd name="T2" fmla="*/ 0 w 2"/>
                <a:gd name="T3" fmla="*/ 65536 h 1"/>
                <a:gd name="T4" fmla="*/ 1598 w 2"/>
                <a:gd name="T5" fmla="*/ 65536 h 1"/>
                <a:gd name="T6" fmla="*/ 1598 w 2"/>
                <a:gd name="T7" fmla="*/ 65536 h 1"/>
                <a:gd name="T8" fmla="*/ 1065 w 2"/>
                <a:gd name="T9" fmla="*/ 0 h 1"/>
                <a:gd name="T10" fmla="*/ 0 w 2"/>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
                  <a:moveTo>
                    <a:pt x="0" y="0"/>
                  </a:moveTo>
                  <a:cubicBezTo>
                    <a:pt x="1" y="1"/>
                    <a:pt x="0" y="1"/>
                    <a:pt x="0" y="1"/>
                  </a:cubicBezTo>
                  <a:cubicBezTo>
                    <a:pt x="1" y="1"/>
                    <a:pt x="1" y="1"/>
                    <a:pt x="2" y="1"/>
                  </a:cubicBezTo>
                  <a:cubicBezTo>
                    <a:pt x="2" y="1"/>
                    <a:pt x="2" y="1"/>
                    <a:pt x="2" y="1"/>
                  </a:cubicBezTo>
                  <a:cubicBezTo>
                    <a:pt x="2" y="0"/>
                    <a:pt x="1" y="0"/>
                    <a:pt x="1" y="0"/>
                  </a:cubicBezTo>
                  <a:cubicBezTo>
                    <a:pt x="1" y="0"/>
                    <a:pt x="0" y="0"/>
                    <a:pt x="0" y="0"/>
                  </a:cubicBez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5" name="Freeform 86"/>
            <p:cNvSpPr>
              <a:spLocks/>
            </p:cNvSpPr>
            <p:nvPr/>
          </p:nvSpPr>
          <p:spPr bwMode="auto">
            <a:xfrm>
              <a:off x="4501" y="113"/>
              <a:ext cx="2" cy="2"/>
            </a:xfrm>
            <a:custGeom>
              <a:avLst/>
              <a:gdLst>
                <a:gd name="T0" fmla="*/ 65536 w 1"/>
                <a:gd name="T1" fmla="*/ 65536 h 1"/>
                <a:gd name="T2" fmla="*/ 65536 w 1"/>
                <a:gd name="T3" fmla="*/ 0 h 1"/>
                <a:gd name="T4" fmla="*/ 65536 w 1"/>
                <a:gd name="T5" fmla="*/ 0 h 1"/>
                <a:gd name="T6" fmla="*/ 0 w 1"/>
                <a:gd name="T7" fmla="*/ 65536 h 1"/>
                <a:gd name="T8" fmla="*/ 65536 w 1"/>
                <a:gd name="T9" fmla="*/ 65536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a:moveTo>
                    <a:pt x="1" y="1"/>
                  </a:moveTo>
                  <a:cubicBezTo>
                    <a:pt x="1" y="1"/>
                    <a:pt x="1" y="0"/>
                    <a:pt x="1" y="0"/>
                  </a:cubicBezTo>
                  <a:cubicBezTo>
                    <a:pt x="1" y="0"/>
                    <a:pt x="1" y="0"/>
                    <a:pt x="1" y="0"/>
                  </a:cubicBezTo>
                  <a:cubicBezTo>
                    <a:pt x="0" y="0"/>
                    <a:pt x="0" y="0"/>
                    <a:pt x="0" y="1"/>
                  </a:cubicBezTo>
                  <a:cubicBezTo>
                    <a:pt x="1" y="1"/>
                    <a:pt x="1" y="1"/>
                    <a:pt x="1" y="1"/>
                  </a:cubicBez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 name="Freeform 87"/>
            <p:cNvSpPr>
              <a:spLocks/>
            </p:cNvSpPr>
            <p:nvPr/>
          </p:nvSpPr>
          <p:spPr bwMode="auto">
            <a:xfrm>
              <a:off x="4503" y="115"/>
              <a:ext cx="3" cy="1"/>
            </a:xfrm>
            <a:custGeom>
              <a:avLst/>
              <a:gdLst>
                <a:gd name="T0" fmla="*/ 1065 w 2"/>
                <a:gd name="T1" fmla="*/ 1 h 1"/>
                <a:gd name="T2" fmla="*/ 1065 w 2"/>
                <a:gd name="T3" fmla="*/ 1 h 1"/>
                <a:gd name="T4" fmla="*/ 1065 w 2"/>
                <a:gd name="T5" fmla="*/ 1 h 1"/>
                <a:gd name="T6" fmla="*/ 1598 w 2"/>
                <a:gd name="T7" fmla="*/ 1 h 1"/>
                <a:gd name="T8" fmla="*/ 1065 w 2"/>
                <a:gd name="T9" fmla="*/ 0 h 1"/>
                <a:gd name="T10" fmla="*/ 1065 w 2"/>
                <a:gd name="T11" fmla="*/ 0 h 1"/>
                <a:gd name="T12" fmla="*/ 1065 w 2"/>
                <a:gd name="T13" fmla="*/ 0 h 1"/>
                <a:gd name="T14" fmla="*/ 0 w 2"/>
                <a:gd name="T15" fmla="*/ 0 h 1"/>
                <a:gd name="T16" fmla="*/ 0 w 2"/>
                <a:gd name="T17" fmla="*/ 1 h 1"/>
                <a:gd name="T18" fmla="*/ 1065 w 2"/>
                <a:gd name="T19" fmla="*/ 1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 h="1">
                  <a:moveTo>
                    <a:pt x="1" y="1"/>
                  </a:moveTo>
                  <a:cubicBezTo>
                    <a:pt x="1" y="1"/>
                    <a:pt x="1" y="1"/>
                    <a:pt x="1" y="1"/>
                  </a:cubicBezTo>
                  <a:cubicBezTo>
                    <a:pt x="2" y="1"/>
                    <a:pt x="1" y="1"/>
                    <a:pt x="1" y="1"/>
                  </a:cubicBezTo>
                  <a:cubicBezTo>
                    <a:pt x="2" y="1"/>
                    <a:pt x="2" y="1"/>
                    <a:pt x="2" y="1"/>
                  </a:cubicBezTo>
                  <a:cubicBezTo>
                    <a:pt x="2" y="0"/>
                    <a:pt x="2" y="0"/>
                    <a:pt x="1" y="0"/>
                  </a:cubicBezTo>
                  <a:cubicBezTo>
                    <a:pt x="1" y="0"/>
                    <a:pt x="1" y="0"/>
                    <a:pt x="1" y="0"/>
                  </a:cubicBezTo>
                  <a:cubicBezTo>
                    <a:pt x="1" y="0"/>
                    <a:pt x="1" y="0"/>
                    <a:pt x="1" y="0"/>
                  </a:cubicBezTo>
                  <a:cubicBezTo>
                    <a:pt x="1" y="0"/>
                    <a:pt x="1" y="0"/>
                    <a:pt x="0" y="0"/>
                  </a:cubicBezTo>
                  <a:cubicBezTo>
                    <a:pt x="0" y="0"/>
                    <a:pt x="0" y="0"/>
                    <a:pt x="0" y="1"/>
                  </a:cubicBezTo>
                  <a:cubicBezTo>
                    <a:pt x="0" y="1"/>
                    <a:pt x="1" y="1"/>
                    <a:pt x="1" y="1"/>
                  </a:cubicBez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7" name="Freeform 88"/>
            <p:cNvSpPr>
              <a:spLocks/>
            </p:cNvSpPr>
            <p:nvPr/>
          </p:nvSpPr>
          <p:spPr bwMode="auto">
            <a:xfrm>
              <a:off x="4501" y="116"/>
              <a:ext cx="2" cy="2"/>
            </a:xfrm>
            <a:custGeom>
              <a:avLst/>
              <a:gdLst>
                <a:gd name="T0" fmla="*/ 0 w 1"/>
                <a:gd name="T1" fmla="*/ 65536 h 1"/>
                <a:gd name="T2" fmla="*/ 65536 w 1"/>
                <a:gd name="T3" fmla="*/ 65536 h 1"/>
                <a:gd name="T4" fmla="*/ 65536 w 1"/>
                <a:gd name="T5" fmla="*/ 65536 h 1"/>
                <a:gd name="T6" fmla="*/ 0 w 1"/>
                <a:gd name="T7" fmla="*/ 0 h 1"/>
                <a:gd name="T8" fmla="*/ 0 w 1"/>
                <a:gd name="T9" fmla="*/ 65536 h 1"/>
                <a:gd name="T10" fmla="*/ 0 w 1"/>
                <a:gd name="T11" fmla="*/ 65536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 h="1">
                  <a:moveTo>
                    <a:pt x="0" y="1"/>
                  </a:moveTo>
                  <a:cubicBezTo>
                    <a:pt x="0" y="1"/>
                    <a:pt x="1" y="1"/>
                    <a:pt x="1" y="1"/>
                  </a:cubicBezTo>
                  <a:cubicBezTo>
                    <a:pt x="1" y="1"/>
                    <a:pt x="1" y="1"/>
                    <a:pt x="1" y="1"/>
                  </a:cubicBezTo>
                  <a:cubicBezTo>
                    <a:pt x="1" y="0"/>
                    <a:pt x="0" y="0"/>
                    <a:pt x="0" y="0"/>
                  </a:cubicBezTo>
                  <a:cubicBezTo>
                    <a:pt x="0" y="1"/>
                    <a:pt x="0" y="1"/>
                    <a:pt x="0" y="1"/>
                  </a:cubicBezTo>
                  <a:cubicBezTo>
                    <a:pt x="0" y="1"/>
                    <a:pt x="0" y="1"/>
                    <a:pt x="0" y="1"/>
                  </a:cubicBez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8" name="Freeform 89"/>
            <p:cNvSpPr>
              <a:spLocks/>
            </p:cNvSpPr>
            <p:nvPr/>
          </p:nvSpPr>
          <p:spPr bwMode="auto">
            <a:xfrm>
              <a:off x="4498" y="71"/>
              <a:ext cx="2" cy="2"/>
            </a:xfrm>
            <a:custGeom>
              <a:avLst/>
              <a:gdLst>
                <a:gd name="T0" fmla="*/ 65536 w 1"/>
                <a:gd name="T1" fmla="*/ 0 h 1"/>
                <a:gd name="T2" fmla="*/ 65536 w 1"/>
                <a:gd name="T3" fmla="*/ 0 h 1"/>
                <a:gd name="T4" fmla="*/ 65536 w 1"/>
                <a:gd name="T5" fmla="*/ 0 h 1"/>
                <a:gd name="T6" fmla="*/ 0 w 1"/>
                <a:gd name="T7" fmla="*/ 0 h 1"/>
                <a:gd name="T8" fmla="*/ 65536 w 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
                  <a:moveTo>
                    <a:pt x="1" y="0"/>
                  </a:moveTo>
                  <a:cubicBezTo>
                    <a:pt x="1" y="0"/>
                    <a:pt x="1" y="0"/>
                    <a:pt x="1" y="0"/>
                  </a:cubicBezTo>
                  <a:cubicBezTo>
                    <a:pt x="1" y="0"/>
                    <a:pt x="1" y="0"/>
                    <a:pt x="1" y="0"/>
                  </a:cubicBezTo>
                  <a:cubicBezTo>
                    <a:pt x="1" y="0"/>
                    <a:pt x="0" y="0"/>
                    <a:pt x="0" y="0"/>
                  </a:cubicBezTo>
                  <a:cubicBezTo>
                    <a:pt x="0" y="0"/>
                    <a:pt x="0" y="1"/>
                    <a:pt x="1" y="0"/>
                  </a:cubicBez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 name="Freeform 90"/>
            <p:cNvSpPr>
              <a:spLocks/>
            </p:cNvSpPr>
            <p:nvPr/>
          </p:nvSpPr>
          <p:spPr bwMode="auto">
            <a:xfrm>
              <a:off x="4530" y="91"/>
              <a:ext cx="7" cy="5"/>
            </a:xfrm>
            <a:custGeom>
              <a:avLst/>
              <a:gdLst>
                <a:gd name="T0" fmla="*/ 10066 w 4"/>
                <a:gd name="T1" fmla="*/ 6147 h 3"/>
                <a:gd name="T2" fmla="*/ 17616 w 4"/>
                <a:gd name="T3" fmla="*/ 6147 h 3"/>
                <a:gd name="T4" fmla="*/ 23245 w 4"/>
                <a:gd name="T5" fmla="*/ 10245 h 3"/>
                <a:gd name="T6" fmla="*/ 30828 w 4"/>
                <a:gd name="T7" fmla="*/ 10245 h 3"/>
                <a:gd name="T8" fmla="*/ 23245 w 4"/>
                <a:gd name="T9" fmla="*/ 3688 h 3"/>
                <a:gd name="T10" fmla="*/ 0 w 4"/>
                <a:gd name="T11" fmla="*/ 0 h 3"/>
                <a:gd name="T12" fmla="*/ 0 w 4"/>
                <a:gd name="T13" fmla="*/ 3688 h 3"/>
                <a:gd name="T14" fmla="*/ 10066 w 4"/>
                <a:gd name="T15" fmla="*/ 6147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 h="3">
                  <a:moveTo>
                    <a:pt x="1" y="2"/>
                  </a:moveTo>
                  <a:cubicBezTo>
                    <a:pt x="1" y="2"/>
                    <a:pt x="2" y="2"/>
                    <a:pt x="2" y="2"/>
                  </a:cubicBezTo>
                  <a:cubicBezTo>
                    <a:pt x="3" y="3"/>
                    <a:pt x="3" y="3"/>
                    <a:pt x="3" y="3"/>
                  </a:cubicBezTo>
                  <a:cubicBezTo>
                    <a:pt x="4" y="3"/>
                    <a:pt x="4" y="3"/>
                    <a:pt x="4" y="3"/>
                  </a:cubicBezTo>
                  <a:cubicBezTo>
                    <a:pt x="4" y="2"/>
                    <a:pt x="4" y="1"/>
                    <a:pt x="3" y="1"/>
                  </a:cubicBezTo>
                  <a:cubicBezTo>
                    <a:pt x="2" y="0"/>
                    <a:pt x="1" y="0"/>
                    <a:pt x="0" y="0"/>
                  </a:cubicBezTo>
                  <a:cubicBezTo>
                    <a:pt x="0" y="0"/>
                    <a:pt x="0" y="1"/>
                    <a:pt x="0" y="1"/>
                  </a:cubicBezTo>
                  <a:cubicBezTo>
                    <a:pt x="0" y="2"/>
                    <a:pt x="1" y="2"/>
                    <a:pt x="1" y="2"/>
                  </a:cubicBez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0" name="Freeform 91"/>
            <p:cNvSpPr>
              <a:spLocks/>
            </p:cNvSpPr>
            <p:nvPr/>
          </p:nvSpPr>
          <p:spPr bwMode="auto">
            <a:xfrm>
              <a:off x="4513" y="95"/>
              <a:ext cx="59" cy="58"/>
            </a:xfrm>
            <a:custGeom>
              <a:avLst/>
              <a:gdLst>
                <a:gd name="T0" fmla="*/ 143582 w 35"/>
                <a:gd name="T1" fmla="*/ 98128 h 35"/>
                <a:gd name="T2" fmla="*/ 139945 w 35"/>
                <a:gd name="T3" fmla="*/ 87928 h 35"/>
                <a:gd name="T4" fmla="*/ 131135 w 35"/>
                <a:gd name="T5" fmla="*/ 84183 h 35"/>
                <a:gd name="T6" fmla="*/ 131135 w 35"/>
                <a:gd name="T7" fmla="*/ 80307 h 35"/>
                <a:gd name="T8" fmla="*/ 131135 w 35"/>
                <a:gd name="T9" fmla="*/ 77622 h 35"/>
                <a:gd name="T10" fmla="*/ 124367 w 35"/>
                <a:gd name="T11" fmla="*/ 73716 h 35"/>
                <a:gd name="T12" fmla="*/ 118015 w 35"/>
                <a:gd name="T13" fmla="*/ 68107 h 35"/>
                <a:gd name="T14" fmla="*/ 118015 w 35"/>
                <a:gd name="T15" fmla="*/ 68107 h 35"/>
                <a:gd name="T16" fmla="*/ 116486 w 35"/>
                <a:gd name="T17" fmla="*/ 64657 h 35"/>
                <a:gd name="T18" fmla="*/ 116486 w 35"/>
                <a:gd name="T19" fmla="*/ 64657 h 35"/>
                <a:gd name="T20" fmla="*/ 106485 w 35"/>
                <a:gd name="T21" fmla="*/ 59215 h 35"/>
                <a:gd name="T22" fmla="*/ 99909 w 35"/>
                <a:gd name="T23" fmla="*/ 54008 h 35"/>
                <a:gd name="T24" fmla="*/ 98385 w 35"/>
                <a:gd name="T25" fmla="*/ 53060 h 35"/>
                <a:gd name="T26" fmla="*/ 92981 w 35"/>
                <a:gd name="T27" fmla="*/ 48461 h 35"/>
                <a:gd name="T28" fmla="*/ 85176 w 35"/>
                <a:gd name="T29" fmla="*/ 42486 h 35"/>
                <a:gd name="T30" fmla="*/ 85176 w 35"/>
                <a:gd name="T31" fmla="*/ 29244 h 35"/>
                <a:gd name="T32" fmla="*/ 80609 w 35"/>
                <a:gd name="T33" fmla="*/ 29244 h 35"/>
                <a:gd name="T34" fmla="*/ 76164 w 35"/>
                <a:gd name="T35" fmla="*/ 25638 h 35"/>
                <a:gd name="T36" fmla="*/ 73777 w 35"/>
                <a:gd name="T37" fmla="*/ 19667 h 35"/>
                <a:gd name="T38" fmla="*/ 63169 w 35"/>
                <a:gd name="T39" fmla="*/ 9336 h 35"/>
                <a:gd name="T40" fmla="*/ 55158 w 35"/>
                <a:gd name="T41" fmla="*/ 5634 h 35"/>
                <a:gd name="T42" fmla="*/ 55158 w 35"/>
                <a:gd name="T43" fmla="*/ 5634 h 35"/>
                <a:gd name="T44" fmla="*/ 50528 w 35"/>
                <a:gd name="T45" fmla="*/ 5634 h 35"/>
                <a:gd name="T46" fmla="*/ 43766 w 35"/>
                <a:gd name="T47" fmla="*/ 0 h 35"/>
                <a:gd name="T48" fmla="*/ 29974 w 35"/>
                <a:gd name="T49" fmla="*/ 0 h 35"/>
                <a:gd name="T50" fmla="*/ 17781 w 35"/>
                <a:gd name="T51" fmla="*/ 3400 h 35"/>
                <a:gd name="T52" fmla="*/ 4052 w 35"/>
                <a:gd name="T53" fmla="*/ 5634 h 35"/>
                <a:gd name="T54" fmla="*/ 4052 w 35"/>
                <a:gd name="T55" fmla="*/ 9336 h 35"/>
                <a:gd name="T56" fmla="*/ 0 w 35"/>
                <a:gd name="T57" fmla="*/ 14208 h 35"/>
                <a:gd name="T58" fmla="*/ 0 w 35"/>
                <a:gd name="T59" fmla="*/ 14208 h 35"/>
                <a:gd name="T60" fmla="*/ 4052 w 35"/>
                <a:gd name="T61" fmla="*/ 14208 h 35"/>
                <a:gd name="T62" fmla="*/ 6831 w 35"/>
                <a:gd name="T63" fmla="*/ 15471 h 35"/>
                <a:gd name="T64" fmla="*/ 11515 w 35"/>
                <a:gd name="T65" fmla="*/ 23545 h 35"/>
                <a:gd name="T66" fmla="*/ 11515 w 35"/>
                <a:gd name="T67" fmla="*/ 25638 h 35"/>
                <a:gd name="T68" fmla="*/ 17781 w 35"/>
                <a:gd name="T69" fmla="*/ 32591 h 35"/>
                <a:gd name="T70" fmla="*/ 19411 w 35"/>
                <a:gd name="T71" fmla="*/ 32591 h 35"/>
                <a:gd name="T72" fmla="*/ 19411 w 35"/>
                <a:gd name="T73" fmla="*/ 39017 h 35"/>
                <a:gd name="T74" fmla="*/ 25963 w 35"/>
                <a:gd name="T75" fmla="*/ 44484 h 35"/>
                <a:gd name="T76" fmla="*/ 29974 w 35"/>
                <a:gd name="T77" fmla="*/ 53060 h 35"/>
                <a:gd name="T78" fmla="*/ 29974 w 35"/>
                <a:gd name="T79" fmla="*/ 53060 h 35"/>
                <a:gd name="T80" fmla="*/ 37473 w 35"/>
                <a:gd name="T81" fmla="*/ 48461 h 35"/>
                <a:gd name="T82" fmla="*/ 47819 w 35"/>
                <a:gd name="T83" fmla="*/ 54008 h 35"/>
                <a:gd name="T84" fmla="*/ 50528 w 35"/>
                <a:gd name="T85" fmla="*/ 64657 h 35"/>
                <a:gd name="T86" fmla="*/ 59268 w 35"/>
                <a:gd name="T87" fmla="*/ 73716 h 35"/>
                <a:gd name="T88" fmla="*/ 59268 w 35"/>
                <a:gd name="T89" fmla="*/ 77622 h 35"/>
                <a:gd name="T90" fmla="*/ 63169 w 35"/>
                <a:gd name="T91" fmla="*/ 77622 h 35"/>
                <a:gd name="T92" fmla="*/ 69102 w 35"/>
                <a:gd name="T93" fmla="*/ 73716 h 35"/>
                <a:gd name="T94" fmla="*/ 69102 w 35"/>
                <a:gd name="T95" fmla="*/ 77622 h 35"/>
                <a:gd name="T96" fmla="*/ 80609 w 35"/>
                <a:gd name="T97" fmla="*/ 87928 h 35"/>
                <a:gd name="T98" fmla="*/ 80609 w 35"/>
                <a:gd name="T99" fmla="*/ 87928 h 35"/>
                <a:gd name="T100" fmla="*/ 85176 w 35"/>
                <a:gd name="T101" fmla="*/ 87928 h 35"/>
                <a:gd name="T102" fmla="*/ 88040 w 35"/>
                <a:gd name="T103" fmla="*/ 89499 h 35"/>
                <a:gd name="T104" fmla="*/ 98385 w 35"/>
                <a:gd name="T105" fmla="*/ 94513 h 35"/>
                <a:gd name="T106" fmla="*/ 99909 w 35"/>
                <a:gd name="T107" fmla="*/ 98128 h 35"/>
                <a:gd name="T108" fmla="*/ 106485 w 35"/>
                <a:gd name="T109" fmla="*/ 98128 h 35"/>
                <a:gd name="T110" fmla="*/ 118015 w 35"/>
                <a:gd name="T111" fmla="*/ 109549 h 35"/>
                <a:gd name="T112" fmla="*/ 124367 w 35"/>
                <a:gd name="T113" fmla="*/ 112863 h 35"/>
                <a:gd name="T114" fmla="*/ 124367 w 35"/>
                <a:gd name="T115" fmla="*/ 112863 h 35"/>
                <a:gd name="T116" fmla="*/ 131135 w 35"/>
                <a:gd name="T117" fmla="*/ 109549 h 35"/>
                <a:gd name="T118" fmla="*/ 135884 w 35"/>
                <a:gd name="T119" fmla="*/ 103866 h 35"/>
                <a:gd name="T120" fmla="*/ 135884 w 35"/>
                <a:gd name="T121" fmla="*/ 103866 h 35"/>
                <a:gd name="T122" fmla="*/ 143582 w 35"/>
                <a:gd name="T123" fmla="*/ 100469 h 35"/>
                <a:gd name="T124" fmla="*/ 143582 w 35"/>
                <a:gd name="T125" fmla="*/ 98128 h 3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5" h="35">
                  <a:moveTo>
                    <a:pt x="34" y="30"/>
                  </a:moveTo>
                  <a:cubicBezTo>
                    <a:pt x="34" y="29"/>
                    <a:pt x="33" y="28"/>
                    <a:pt x="33" y="27"/>
                  </a:cubicBezTo>
                  <a:cubicBezTo>
                    <a:pt x="33" y="27"/>
                    <a:pt x="32" y="27"/>
                    <a:pt x="31" y="26"/>
                  </a:cubicBezTo>
                  <a:cubicBezTo>
                    <a:pt x="31" y="26"/>
                    <a:pt x="32" y="25"/>
                    <a:pt x="31" y="25"/>
                  </a:cubicBezTo>
                  <a:cubicBezTo>
                    <a:pt x="31" y="25"/>
                    <a:pt x="31" y="25"/>
                    <a:pt x="31" y="24"/>
                  </a:cubicBezTo>
                  <a:cubicBezTo>
                    <a:pt x="30" y="24"/>
                    <a:pt x="30" y="23"/>
                    <a:pt x="29" y="23"/>
                  </a:cubicBezTo>
                  <a:cubicBezTo>
                    <a:pt x="30" y="22"/>
                    <a:pt x="29" y="21"/>
                    <a:pt x="28" y="21"/>
                  </a:cubicBezTo>
                  <a:cubicBezTo>
                    <a:pt x="28" y="21"/>
                    <a:pt x="28" y="21"/>
                    <a:pt x="28" y="21"/>
                  </a:cubicBezTo>
                  <a:cubicBezTo>
                    <a:pt x="28" y="20"/>
                    <a:pt x="27" y="20"/>
                    <a:pt x="27" y="20"/>
                  </a:cubicBezTo>
                  <a:cubicBezTo>
                    <a:pt x="27" y="20"/>
                    <a:pt x="27" y="20"/>
                    <a:pt x="27" y="20"/>
                  </a:cubicBezTo>
                  <a:cubicBezTo>
                    <a:pt x="26" y="19"/>
                    <a:pt x="26" y="19"/>
                    <a:pt x="25" y="18"/>
                  </a:cubicBezTo>
                  <a:cubicBezTo>
                    <a:pt x="25" y="18"/>
                    <a:pt x="24" y="17"/>
                    <a:pt x="24" y="17"/>
                  </a:cubicBezTo>
                  <a:cubicBezTo>
                    <a:pt x="23" y="17"/>
                    <a:pt x="23" y="16"/>
                    <a:pt x="23" y="16"/>
                  </a:cubicBezTo>
                  <a:cubicBezTo>
                    <a:pt x="23" y="16"/>
                    <a:pt x="22" y="16"/>
                    <a:pt x="22" y="15"/>
                  </a:cubicBezTo>
                  <a:cubicBezTo>
                    <a:pt x="22" y="14"/>
                    <a:pt x="21" y="14"/>
                    <a:pt x="20" y="13"/>
                  </a:cubicBezTo>
                  <a:cubicBezTo>
                    <a:pt x="19" y="12"/>
                    <a:pt x="20" y="11"/>
                    <a:pt x="20" y="9"/>
                  </a:cubicBezTo>
                  <a:cubicBezTo>
                    <a:pt x="20" y="9"/>
                    <a:pt x="19" y="9"/>
                    <a:pt x="19" y="9"/>
                  </a:cubicBezTo>
                  <a:cubicBezTo>
                    <a:pt x="18" y="9"/>
                    <a:pt x="18" y="9"/>
                    <a:pt x="18" y="8"/>
                  </a:cubicBezTo>
                  <a:cubicBezTo>
                    <a:pt x="18" y="8"/>
                    <a:pt x="18" y="7"/>
                    <a:pt x="17" y="6"/>
                  </a:cubicBezTo>
                  <a:cubicBezTo>
                    <a:pt x="17" y="5"/>
                    <a:pt x="16" y="4"/>
                    <a:pt x="15" y="3"/>
                  </a:cubicBezTo>
                  <a:cubicBezTo>
                    <a:pt x="14" y="2"/>
                    <a:pt x="14" y="2"/>
                    <a:pt x="13" y="2"/>
                  </a:cubicBezTo>
                  <a:cubicBezTo>
                    <a:pt x="13" y="2"/>
                    <a:pt x="13" y="2"/>
                    <a:pt x="13" y="2"/>
                  </a:cubicBezTo>
                  <a:cubicBezTo>
                    <a:pt x="12" y="2"/>
                    <a:pt x="12" y="2"/>
                    <a:pt x="12" y="2"/>
                  </a:cubicBezTo>
                  <a:cubicBezTo>
                    <a:pt x="12" y="1"/>
                    <a:pt x="11" y="1"/>
                    <a:pt x="10" y="0"/>
                  </a:cubicBezTo>
                  <a:cubicBezTo>
                    <a:pt x="9" y="0"/>
                    <a:pt x="8" y="0"/>
                    <a:pt x="7" y="0"/>
                  </a:cubicBezTo>
                  <a:cubicBezTo>
                    <a:pt x="6" y="0"/>
                    <a:pt x="5" y="0"/>
                    <a:pt x="4" y="1"/>
                  </a:cubicBezTo>
                  <a:cubicBezTo>
                    <a:pt x="3" y="1"/>
                    <a:pt x="2" y="2"/>
                    <a:pt x="1" y="2"/>
                  </a:cubicBezTo>
                  <a:cubicBezTo>
                    <a:pt x="1" y="2"/>
                    <a:pt x="1" y="3"/>
                    <a:pt x="1" y="3"/>
                  </a:cubicBezTo>
                  <a:cubicBezTo>
                    <a:pt x="1" y="3"/>
                    <a:pt x="0" y="4"/>
                    <a:pt x="0" y="4"/>
                  </a:cubicBezTo>
                  <a:cubicBezTo>
                    <a:pt x="1" y="4"/>
                    <a:pt x="0" y="4"/>
                    <a:pt x="0" y="4"/>
                  </a:cubicBezTo>
                  <a:cubicBezTo>
                    <a:pt x="1" y="5"/>
                    <a:pt x="1" y="4"/>
                    <a:pt x="1" y="4"/>
                  </a:cubicBezTo>
                  <a:cubicBezTo>
                    <a:pt x="2" y="4"/>
                    <a:pt x="2" y="5"/>
                    <a:pt x="2" y="5"/>
                  </a:cubicBezTo>
                  <a:cubicBezTo>
                    <a:pt x="3" y="6"/>
                    <a:pt x="3" y="6"/>
                    <a:pt x="3" y="7"/>
                  </a:cubicBezTo>
                  <a:cubicBezTo>
                    <a:pt x="4" y="7"/>
                    <a:pt x="3" y="7"/>
                    <a:pt x="3" y="8"/>
                  </a:cubicBezTo>
                  <a:cubicBezTo>
                    <a:pt x="4" y="8"/>
                    <a:pt x="4" y="9"/>
                    <a:pt x="4" y="10"/>
                  </a:cubicBezTo>
                  <a:cubicBezTo>
                    <a:pt x="4" y="10"/>
                    <a:pt x="4" y="10"/>
                    <a:pt x="5" y="10"/>
                  </a:cubicBezTo>
                  <a:cubicBezTo>
                    <a:pt x="5" y="10"/>
                    <a:pt x="6" y="11"/>
                    <a:pt x="5" y="12"/>
                  </a:cubicBezTo>
                  <a:cubicBezTo>
                    <a:pt x="5" y="13"/>
                    <a:pt x="5" y="13"/>
                    <a:pt x="6" y="14"/>
                  </a:cubicBezTo>
                  <a:cubicBezTo>
                    <a:pt x="6" y="15"/>
                    <a:pt x="6" y="16"/>
                    <a:pt x="7" y="16"/>
                  </a:cubicBezTo>
                  <a:cubicBezTo>
                    <a:pt x="7" y="16"/>
                    <a:pt x="7" y="16"/>
                    <a:pt x="7" y="16"/>
                  </a:cubicBezTo>
                  <a:cubicBezTo>
                    <a:pt x="8" y="16"/>
                    <a:pt x="8" y="15"/>
                    <a:pt x="9" y="15"/>
                  </a:cubicBezTo>
                  <a:cubicBezTo>
                    <a:pt x="10" y="14"/>
                    <a:pt x="11" y="16"/>
                    <a:pt x="11" y="17"/>
                  </a:cubicBezTo>
                  <a:cubicBezTo>
                    <a:pt x="12" y="18"/>
                    <a:pt x="11" y="19"/>
                    <a:pt x="12" y="20"/>
                  </a:cubicBezTo>
                  <a:cubicBezTo>
                    <a:pt x="12" y="21"/>
                    <a:pt x="13" y="22"/>
                    <a:pt x="14" y="23"/>
                  </a:cubicBezTo>
                  <a:cubicBezTo>
                    <a:pt x="14" y="23"/>
                    <a:pt x="14" y="23"/>
                    <a:pt x="14" y="24"/>
                  </a:cubicBezTo>
                  <a:cubicBezTo>
                    <a:pt x="14" y="24"/>
                    <a:pt x="15" y="24"/>
                    <a:pt x="15" y="24"/>
                  </a:cubicBezTo>
                  <a:cubicBezTo>
                    <a:pt x="15" y="24"/>
                    <a:pt x="15" y="24"/>
                    <a:pt x="16" y="23"/>
                  </a:cubicBezTo>
                  <a:cubicBezTo>
                    <a:pt x="16" y="23"/>
                    <a:pt x="16" y="23"/>
                    <a:pt x="16" y="24"/>
                  </a:cubicBezTo>
                  <a:cubicBezTo>
                    <a:pt x="17" y="25"/>
                    <a:pt x="17" y="27"/>
                    <a:pt x="19" y="27"/>
                  </a:cubicBezTo>
                  <a:cubicBezTo>
                    <a:pt x="19" y="27"/>
                    <a:pt x="19" y="27"/>
                    <a:pt x="19" y="27"/>
                  </a:cubicBezTo>
                  <a:cubicBezTo>
                    <a:pt x="20" y="27"/>
                    <a:pt x="20" y="27"/>
                    <a:pt x="20" y="27"/>
                  </a:cubicBezTo>
                  <a:cubicBezTo>
                    <a:pt x="21" y="28"/>
                    <a:pt x="21" y="28"/>
                    <a:pt x="21" y="28"/>
                  </a:cubicBezTo>
                  <a:cubicBezTo>
                    <a:pt x="22" y="29"/>
                    <a:pt x="22" y="28"/>
                    <a:pt x="23" y="29"/>
                  </a:cubicBezTo>
                  <a:cubicBezTo>
                    <a:pt x="23" y="29"/>
                    <a:pt x="24" y="29"/>
                    <a:pt x="24" y="30"/>
                  </a:cubicBezTo>
                  <a:cubicBezTo>
                    <a:pt x="24" y="30"/>
                    <a:pt x="24" y="30"/>
                    <a:pt x="25" y="30"/>
                  </a:cubicBezTo>
                  <a:cubicBezTo>
                    <a:pt x="26" y="32"/>
                    <a:pt x="26" y="33"/>
                    <a:pt x="28" y="34"/>
                  </a:cubicBezTo>
                  <a:cubicBezTo>
                    <a:pt x="28" y="34"/>
                    <a:pt x="29" y="35"/>
                    <a:pt x="29" y="35"/>
                  </a:cubicBezTo>
                  <a:cubicBezTo>
                    <a:pt x="29" y="35"/>
                    <a:pt x="29" y="35"/>
                    <a:pt x="29" y="35"/>
                  </a:cubicBezTo>
                  <a:cubicBezTo>
                    <a:pt x="30" y="34"/>
                    <a:pt x="30" y="34"/>
                    <a:pt x="31" y="34"/>
                  </a:cubicBezTo>
                  <a:cubicBezTo>
                    <a:pt x="31" y="33"/>
                    <a:pt x="32" y="32"/>
                    <a:pt x="32" y="32"/>
                  </a:cubicBezTo>
                  <a:cubicBezTo>
                    <a:pt x="32" y="32"/>
                    <a:pt x="32" y="32"/>
                    <a:pt x="32" y="32"/>
                  </a:cubicBezTo>
                  <a:cubicBezTo>
                    <a:pt x="33" y="31"/>
                    <a:pt x="34" y="31"/>
                    <a:pt x="34" y="31"/>
                  </a:cubicBezTo>
                  <a:cubicBezTo>
                    <a:pt x="35" y="31"/>
                    <a:pt x="34" y="30"/>
                    <a:pt x="34" y="30"/>
                  </a:cubicBez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1" name="Freeform 92"/>
            <p:cNvSpPr>
              <a:spLocks/>
            </p:cNvSpPr>
            <p:nvPr/>
          </p:nvSpPr>
          <p:spPr bwMode="auto">
            <a:xfrm>
              <a:off x="4531" y="140"/>
              <a:ext cx="2" cy="0"/>
            </a:xfrm>
            <a:custGeom>
              <a:avLst/>
              <a:gdLst>
                <a:gd name="T0" fmla="*/ 0 w 1"/>
                <a:gd name="T1" fmla="*/ 65536 w 1"/>
                <a:gd name="T2" fmla="*/ 65536 w 1"/>
                <a:gd name="T3" fmla="*/ 0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0" y="0"/>
                  </a:moveTo>
                  <a:cubicBezTo>
                    <a:pt x="1" y="0"/>
                    <a:pt x="1" y="0"/>
                    <a:pt x="1" y="0"/>
                  </a:cubicBezTo>
                  <a:cubicBezTo>
                    <a:pt x="1" y="0"/>
                    <a:pt x="1" y="0"/>
                    <a:pt x="1" y="0"/>
                  </a:cubicBezTo>
                  <a:lnTo>
                    <a:pt x="0" y="0"/>
                  </a:ln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2" name="Freeform 93"/>
            <p:cNvSpPr>
              <a:spLocks/>
            </p:cNvSpPr>
            <p:nvPr/>
          </p:nvSpPr>
          <p:spPr bwMode="auto">
            <a:xfrm>
              <a:off x="4530" y="140"/>
              <a:ext cx="7" cy="8"/>
            </a:xfrm>
            <a:custGeom>
              <a:avLst/>
              <a:gdLst>
                <a:gd name="T0" fmla="*/ 0 w 4"/>
                <a:gd name="T1" fmla="*/ 5939 h 5"/>
                <a:gd name="T2" fmla="*/ 17616 w 4"/>
                <a:gd name="T3" fmla="*/ 7352 h 5"/>
                <a:gd name="T4" fmla="*/ 23245 w 4"/>
                <a:gd name="T5" fmla="*/ 9502 h 5"/>
                <a:gd name="T6" fmla="*/ 23245 w 4"/>
                <a:gd name="T7" fmla="*/ 7352 h 5"/>
                <a:gd name="T8" fmla="*/ 30828 w 4"/>
                <a:gd name="T9" fmla="*/ 7352 h 5"/>
                <a:gd name="T10" fmla="*/ 23245 w 4"/>
                <a:gd name="T11" fmla="*/ 2320 h 5"/>
                <a:gd name="T12" fmla="*/ 17616 w 4"/>
                <a:gd name="T13" fmla="*/ 0 h 5"/>
                <a:gd name="T14" fmla="*/ 10066 w 4"/>
                <a:gd name="T15" fmla="*/ 0 h 5"/>
                <a:gd name="T16" fmla="*/ 10066 w 4"/>
                <a:gd name="T17" fmla="*/ 3712 h 5"/>
                <a:gd name="T18" fmla="*/ 0 w 4"/>
                <a:gd name="T19" fmla="*/ 5939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5">
                  <a:moveTo>
                    <a:pt x="0" y="3"/>
                  </a:moveTo>
                  <a:cubicBezTo>
                    <a:pt x="1" y="3"/>
                    <a:pt x="1" y="4"/>
                    <a:pt x="2" y="4"/>
                  </a:cubicBezTo>
                  <a:cubicBezTo>
                    <a:pt x="2" y="4"/>
                    <a:pt x="2" y="5"/>
                    <a:pt x="3" y="5"/>
                  </a:cubicBezTo>
                  <a:cubicBezTo>
                    <a:pt x="3" y="5"/>
                    <a:pt x="3" y="4"/>
                    <a:pt x="3" y="4"/>
                  </a:cubicBezTo>
                  <a:cubicBezTo>
                    <a:pt x="3" y="4"/>
                    <a:pt x="4" y="4"/>
                    <a:pt x="4" y="4"/>
                  </a:cubicBezTo>
                  <a:cubicBezTo>
                    <a:pt x="4" y="3"/>
                    <a:pt x="4" y="2"/>
                    <a:pt x="3" y="1"/>
                  </a:cubicBezTo>
                  <a:cubicBezTo>
                    <a:pt x="3" y="1"/>
                    <a:pt x="3" y="0"/>
                    <a:pt x="2" y="0"/>
                  </a:cubicBezTo>
                  <a:cubicBezTo>
                    <a:pt x="2" y="0"/>
                    <a:pt x="1" y="0"/>
                    <a:pt x="1" y="0"/>
                  </a:cubicBezTo>
                  <a:cubicBezTo>
                    <a:pt x="1" y="1"/>
                    <a:pt x="1" y="2"/>
                    <a:pt x="1" y="2"/>
                  </a:cubicBezTo>
                  <a:cubicBezTo>
                    <a:pt x="1" y="2"/>
                    <a:pt x="0" y="3"/>
                    <a:pt x="0" y="3"/>
                  </a:cubicBez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3" name="Freeform 94"/>
            <p:cNvSpPr>
              <a:spLocks/>
            </p:cNvSpPr>
            <p:nvPr/>
          </p:nvSpPr>
          <p:spPr bwMode="auto">
            <a:xfrm>
              <a:off x="4535" y="148"/>
              <a:ext cx="15" cy="22"/>
            </a:xfrm>
            <a:custGeom>
              <a:avLst/>
              <a:gdLst>
                <a:gd name="T0" fmla="*/ 6147 w 9"/>
                <a:gd name="T1" fmla="*/ 4654 h 13"/>
                <a:gd name="T2" fmla="*/ 6147 w 9"/>
                <a:gd name="T3" fmla="*/ 18930 h 13"/>
                <a:gd name="T4" fmla="*/ 0 w 9"/>
                <a:gd name="T5" fmla="*/ 22557 h 13"/>
                <a:gd name="T6" fmla="*/ 0 w 9"/>
                <a:gd name="T7" fmla="*/ 26987 h 13"/>
                <a:gd name="T8" fmla="*/ 3688 w 9"/>
                <a:gd name="T9" fmla="*/ 32035 h 13"/>
                <a:gd name="T10" fmla="*/ 17075 w 9"/>
                <a:gd name="T11" fmla="*/ 45670 h 13"/>
                <a:gd name="T12" fmla="*/ 21542 w 9"/>
                <a:gd name="T13" fmla="*/ 54213 h 13"/>
                <a:gd name="T14" fmla="*/ 25292 w 9"/>
                <a:gd name="T15" fmla="*/ 58979 h 13"/>
                <a:gd name="T16" fmla="*/ 28458 w 9"/>
                <a:gd name="T17" fmla="*/ 58979 h 13"/>
                <a:gd name="T18" fmla="*/ 28458 w 9"/>
                <a:gd name="T19" fmla="*/ 50319 h 13"/>
                <a:gd name="T20" fmla="*/ 25292 w 9"/>
                <a:gd name="T21" fmla="*/ 45670 h 13"/>
                <a:gd name="T22" fmla="*/ 21542 w 9"/>
                <a:gd name="T23" fmla="*/ 22557 h 13"/>
                <a:gd name="T24" fmla="*/ 15175 w 9"/>
                <a:gd name="T25" fmla="*/ 13329 h 13"/>
                <a:gd name="T26" fmla="*/ 15175 w 9"/>
                <a:gd name="T27" fmla="*/ 13329 h 13"/>
                <a:gd name="T28" fmla="*/ 17075 w 9"/>
                <a:gd name="T29" fmla="*/ 7876 h 13"/>
                <a:gd name="T30" fmla="*/ 15175 w 9"/>
                <a:gd name="T31" fmla="*/ 0 h 13"/>
                <a:gd name="T32" fmla="*/ 10245 w 9"/>
                <a:gd name="T33" fmla="*/ 0 h 13"/>
                <a:gd name="T34" fmla="*/ 15175 w 9"/>
                <a:gd name="T35" fmla="*/ 0 h 13"/>
                <a:gd name="T36" fmla="*/ 6147 w 9"/>
                <a:gd name="T37" fmla="*/ 4654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 h="13">
                  <a:moveTo>
                    <a:pt x="2" y="1"/>
                  </a:moveTo>
                  <a:cubicBezTo>
                    <a:pt x="1" y="2"/>
                    <a:pt x="2" y="3"/>
                    <a:pt x="2" y="4"/>
                  </a:cubicBezTo>
                  <a:cubicBezTo>
                    <a:pt x="1" y="5"/>
                    <a:pt x="1" y="4"/>
                    <a:pt x="0" y="5"/>
                  </a:cubicBezTo>
                  <a:cubicBezTo>
                    <a:pt x="0" y="5"/>
                    <a:pt x="0" y="6"/>
                    <a:pt x="0" y="6"/>
                  </a:cubicBezTo>
                  <a:cubicBezTo>
                    <a:pt x="0" y="7"/>
                    <a:pt x="1" y="7"/>
                    <a:pt x="1" y="7"/>
                  </a:cubicBezTo>
                  <a:cubicBezTo>
                    <a:pt x="3" y="8"/>
                    <a:pt x="4" y="9"/>
                    <a:pt x="5" y="10"/>
                  </a:cubicBezTo>
                  <a:cubicBezTo>
                    <a:pt x="5" y="11"/>
                    <a:pt x="5" y="11"/>
                    <a:pt x="6" y="12"/>
                  </a:cubicBezTo>
                  <a:cubicBezTo>
                    <a:pt x="6" y="12"/>
                    <a:pt x="7" y="12"/>
                    <a:pt x="7" y="13"/>
                  </a:cubicBezTo>
                  <a:cubicBezTo>
                    <a:pt x="7" y="13"/>
                    <a:pt x="8" y="13"/>
                    <a:pt x="8" y="13"/>
                  </a:cubicBezTo>
                  <a:cubicBezTo>
                    <a:pt x="9" y="12"/>
                    <a:pt x="8" y="11"/>
                    <a:pt x="8" y="11"/>
                  </a:cubicBezTo>
                  <a:cubicBezTo>
                    <a:pt x="8" y="10"/>
                    <a:pt x="7" y="10"/>
                    <a:pt x="7" y="10"/>
                  </a:cubicBezTo>
                  <a:cubicBezTo>
                    <a:pt x="7" y="8"/>
                    <a:pt x="7" y="7"/>
                    <a:pt x="6" y="5"/>
                  </a:cubicBezTo>
                  <a:cubicBezTo>
                    <a:pt x="5" y="5"/>
                    <a:pt x="5" y="4"/>
                    <a:pt x="4" y="3"/>
                  </a:cubicBezTo>
                  <a:cubicBezTo>
                    <a:pt x="4" y="3"/>
                    <a:pt x="4" y="3"/>
                    <a:pt x="4" y="3"/>
                  </a:cubicBezTo>
                  <a:cubicBezTo>
                    <a:pt x="4" y="3"/>
                    <a:pt x="5" y="2"/>
                    <a:pt x="5" y="2"/>
                  </a:cubicBezTo>
                  <a:cubicBezTo>
                    <a:pt x="5" y="1"/>
                    <a:pt x="4" y="1"/>
                    <a:pt x="4" y="0"/>
                  </a:cubicBezTo>
                  <a:cubicBezTo>
                    <a:pt x="4" y="0"/>
                    <a:pt x="3" y="0"/>
                    <a:pt x="3" y="0"/>
                  </a:cubicBezTo>
                  <a:cubicBezTo>
                    <a:pt x="4" y="0"/>
                    <a:pt x="4" y="0"/>
                    <a:pt x="4" y="0"/>
                  </a:cubicBezTo>
                  <a:cubicBezTo>
                    <a:pt x="3" y="0"/>
                    <a:pt x="2" y="0"/>
                    <a:pt x="2" y="1"/>
                  </a:cubicBez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4" name="Freeform 95"/>
            <p:cNvSpPr>
              <a:spLocks/>
            </p:cNvSpPr>
            <p:nvPr/>
          </p:nvSpPr>
          <p:spPr bwMode="auto">
            <a:xfrm>
              <a:off x="4547" y="158"/>
              <a:ext cx="6" cy="12"/>
            </a:xfrm>
            <a:custGeom>
              <a:avLst/>
              <a:gdLst>
                <a:gd name="T0" fmla="*/ 2397 w 4"/>
                <a:gd name="T1" fmla="*/ 9818 h 7"/>
                <a:gd name="T2" fmla="*/ 2397 w 4"/>
                <a:gd name="T3" fmla="*/ 5727 h 7"/>
                <a:gd name="T4" fmla="*/ 1065 w 4"/>
                <a:gd name="T5" fmla="*/ 0 h 7"/>
                <a:gd name="T6" fmla="*/ 0 w 4"/>
                <a:gd name="T7" fmla="*/ 0 h 7"/>
                <a:gd name="T8" fmla="*/ 1065 w 4"/>
                <a:gd name="T9" fmla="*/ 5727 h 7"/>
                <a:gd name="T10" fmla="*/ 1598 w 4"/>
                <a:gd name="T11" fmla="*/ 39900 h 7"/>
                <a:gd name="T12" fmla="*/ 2775 w 4"/>
                <a:gd name="T13" fmla="*/ 32232 h 7"/>
                <a:gd name="T14" fmla="*/ 2775 w 4"/>
                <a:gd name="T15" fmla="*/ 28853 h 7"/>
                <a:gd name="T16" fmla="*/ 2397 w 4"/>
                <a:gd name="T17" fmla="*/ 23275 h 7"/>
                <a:gd name="T18" fmla="*/ 2397 w 4"/>
                <a:gd name="T19" fmla="*/ 9818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7">
                  <a:moveTo>
                    <a:pt x="3" y="2"/>
                  </a:moveTo>
                  <a:cubicBezTo>
                    <a:pt x="3" y="2"/>
                    <a:pt x="3" y="1"/>
                    <a:pt x="3" y="1"/>
                  </a:cubicBezTo>
                  <a:cubicBezTo>
                    <a:pt x="3" y="0"/>
                    <a:pt x="2" y="0"/>
                    <a:pt x="1" y="0"/>
                  </a:cubicBezTo>
                  <a:cubicBezTo>
                    <a:pt x="1" y="0"/>
                    <a:pt x="0" y="0"/>
                    <a:pt x="0" y="0"/>
                  </a:cubicBezTo>
                  <a:cubicBezTo>
                    <a:pt x="0" y="1"/>
                    <a:pt x="0" y="1"/>
                    <a:pt x="1" y="1"/>
                  </a:cubicBezTo>
                  <a:cubicBezTo>
                    <a:pt x="2" y="3"/>
                    <a:pt x="2" y="5"/>
                    <a:pt x="2" y="7"/>
                  </a:cubicBezTo>
                  <a:cubicBezTo>
                    <a:pt x="2" y="7"/>
                    <a:pt x="4" y="7"/>
                    <a:pt x="4" y="6"/>
                  </a:cubicBezTo>
                  <a:cubicBezTo>
                    <a:pt x="4" y="6"/>
                    <a:pt x="4" y="5"/>
                    <a:pt x="4" y="5"/>
                  </a:cubicBezTo>
                  <a:cubicBezTo>
                    <a:pt x="4" y="4"/>
                    <a:pt x="3" y="4"/>
                    <a:pt x="3" y="4"/>
                  </a:cubicBezTo>
                  <a:cubicBezTo>
                    <a:pt x="3" y="3"/>
                    <a:pt x="3" y="3"/>
                    <a:pt x="3" y="2"/>
                  </a:cubicBez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5" name="Freeform 96"/>
            <p:cNvSpPr>
              <a:spLocks/>
            </p:cNvSpPr>
            <p:nvPr/>
          </p:nvSpPr>
          <p:spPr bwMode="auto">
            <a:xfrm>
              <a:off x="4547" y="153"/>
              <a:ext cx="3" cy="4"/>
            </a:xfrm>
            <a:custGeom>
              <a:avLst/>
              <a:gdLst>
                <a:gd name="T0" fmla="*/ 1065 w 2"/>
                <a:gd name="T1" fmla="*/ 0 h 2"/>
                <a:gd name="T2" fmla="*/ 1065 w 2"/>
                <a:gd name="T3" fmla="*/ 131072 h 2"/>
                <a:gd name="T4" fmla="*/ 1065 w 2"/>
                <a:gd name="T5" fmla="*/ 131072 h 2"/>
                <a:gd name="T6" fmla="*/ 1598 w 2"/>
                <a:gd name="T7" fmla="*/ 131072 h 2"/>
                <a:gd name="T8" fmla="*/ 1065 w 2"/>
                <a:gd name="T9" fmla="*/ 0 h 2"/>
                <a:gd name="T10" fmla="*/ 1065 w 2"/>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
                  <a:moveTo>
                    <a:pt x="1" y="0"/>
                  </a:moveTo>
                  <a:cubicBezTo>
                    <a:pt x="0" y="1"/>
                    <a:pt x="1" y="1"/>
                    <a:pt x="1" y="2"/>
                  </a:cubicBezTo>
                  <a:cubicBezTo>
                    <a:pt x="1" y="2"/>
                    <a:pt x="1" y="2"/>
                    <a:pt x="1" y="2"/>
                  </a:cubicBezTo>
                  <a:cubicBezTo>
                    <a:pt x="1" y="2"/>
                    <a:pt x="1" y="2"/>
                    <a:pt x="2" y="2"/>
                  </a:cubicBezTo>
                  <a:cubicBezTo>
                    <a:pt x="1" y="2"/>
                    <a:pt x="1" y="1"/>
                    <a:pt x="1" y="0"/>
                  </a:cubicBezTo>
                  <a:cubicBezTo>
                    <a:pt x="1" y="0"/>
                    <a:pt x="1" y="0"/>
                    <a:pt x="1" y="0"/>
                  </a:cubicBez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6" name="Freeform 97"/>
            <p:cNvSpPr>
              <a:spLocks/>
            </p:cNvSpPr>
            <p:nvPr/>
          </p:nvSpPr>
          <p:spPr bwMode="auto">
            <a:xfrm>
              <a:off x="4545" y="150"/>
              <a:ext cx="3" cy="3"/>
            </a:xfrm>
            <a:custGeom>
              <a:avLst/>
              <a:gdLst>
                <a:gd name="T0" fmla="*/ 1065 w 2"/>
                <a:gd name="T1" fmla="*/ 1065 h 2"/>
                <a:gd name="T2" fmla="*/ 1065 w 2"/>
                <a:gd name="T3" fmla="*/ 0 h 2"/>
                <a:gd name="T4" fmla="*/ 0 w 2"/>
                <a:gd name="T5" fmla="*/ 1065 h 2"/>
                <a:gd name="T6" fmla="*/ 1065 w 2"/>
                <a:gd name="T7" fmla="*/ 1598 h 2"/>
                <a:gd name="T8" fmla="*/ 1065 w 2"/>
                <a:gd name="T9" fmla="*/ 1598 h 2"/>
                <a:gd name="T10" fmla="*/ 1598 w 2"/>
                <a:gd name="T11" fmla="*/ 1065 h 2"/>
                <a:gd name="T12" fmla="*/ 1065 w 2"/>
                <a:gd name="T13" fmla="*/ 1065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 h="2">
                  <a:moveTo>
                    <a:pt x="1" y="1"/>
                  </a:moveTo>
                  <a:cubicBezTo>
                    <a:pt x="2" y="1"/>
                    <a:pt x="1" y="0"/>
                    <a:pt x="1" y="0"/>
                  </a:cubicBezTo>
                  <a:cubicBezTo>
                    <a:pt x="1" y="1"/>
                    <a:pt x="0" y="1"/>
                    <a:pt x="0" y="1"/>
                  </a:cubicBezTo>
                  <a:cubicBezTo>
                    <a:pt x="0" y="1"/>
                    <a:pt x="0" y="2"/>
                    <a:pt x="1" y="2"/>
                  </a:cubicBezTo>
                  <a:cubicBezTo>
                    <a:pt x="1" y="2"/>
                    <a:pt x="1" y="2"/>
                    <a:pt x="1" y="2"/>
                  </a:cubicBezTo>
                  <a:cubicBezTo>
                    <a:pt x="1" y="2"/>
                    <a:pt x="2" y="2"/>
                    <a:pt x="2" y="1"/>
                  </a:cubicBezTo>
                  <a:cubicBezTo>
                    <a:pt x="2" y="1"/>
                    <a:pt x="2" y="1"/>
                    <a:pt x="1" y="1"/>
                  </a:cubicBez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7" name="Freeform 98"/>
            <p:cNvSpPr>
              <a:spLocks/>
            </p:cNvSpPr>
            <p:nvPr/>
          </p:nvSpPr>
          <p:spPr bwMode="auto">
            <a:xfrm>
              <a:off x="4542" y="143"/>
              <a:ext cx="5" cy="7"/>
            </a:xfrm>
            <a:custGeom>
              <a:avLst/>
              <a:gdLst>
                <a:gd name="T0" fmla="*/ 3688 w 3"/>
                <a:gd name="T1" fmla="*/ 17616 h 4"/>
                <a:gd name="T2" fmla="*/ 3688 w 3"/>
                <a:gd name="T3" fmla="*/ 30828 h 4"/>
                <a:gd name="T4" fmla="*/ 10245 w 3"/>
                <a:gd name="T5" fmla="*/ 30828 h 4"/>
                <a:gd name="T6" fmla="*/ 6147 w 3"/>
                <a:gd name="T7" fmla="*/ 23245 h 4"/>
                <a:gd name="T8" fmla="*/ 6147 w 3"/>
                <a:gd name="T9" fmla="*/ 17616 h 4"/>
                <a:gd name="T10" fmla="*/ 6147 w 3"/>
                <a:gd name="T11" fmla="*/ 17616 h 4"/>
                <a:gd name="T12" fmla="*/ 6147 w 3"/>
                <a:gd name="T13" fmla="*/ 10066 h 4"/>
                <a:gd name="T14" fmla="*/ 6147 w 3"/>
                <a:gd name="T15" fmla="*/ 0 h 4"/>
                <a:gd name="T16" fmla="*/ 3688 w 3"/>
                <a:gd name="T17" fmla="*/ 10066 h 4"/>
                <a:gd name="T18" fmla="*/ 3688 w 3"/>
                <a:gd name="T19" fmla="*/ 10066 h 4"/>
                <a:gd name="T20" fmla="*/ 3688 w 3"/>
                <a:gd name="T21" fmla="*/ 17616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 h="4">
                  <a:moveTo>
                    <a:pt x="1" y="2"/>
                  </a:moveTo>
                  <a:cubicBezTo>
                    <a:pt x="1" y="3"/>
                    <a:pt x="1" y="3"/>
                    <a:pt x="1" y="4"/>
                  </a:cubicBezTo>
                  <a:cubicBezTo>
                    <a:pt x="2" y="4"/>
                    <a:pt x="2" y="4"/>
                    <a:pt x="3" y="4"/>
                  </a:cubicBezTo>
                  <a:cubicBezTo>
                    <a:pt x="3" y="3"/>
                    <a:pt x="3" y="3"/>
                    <a:pt x="2" y="3"/>
                  </a:cubicBezTo>
                  <a:cubicBezTo>
                    <a:pt x="2" y="3"/>
                    <a:pt x="2" y="2"/>
                    <a:pt x="2" y="2"/>
                  </a:cubicBezTo>
                  <a:cubicBezTo>
                    <a:pt x="2" y="2"/>
                    <a:pt x="2" y="2"/>
                    <a:pt x="2" y="2"/>
                  </a:cubicBezTo>
                  <a:cubicBezTo>
                    <a:pt x="1" y="2"/>
                    <a:pt x="2" y="1"/>
                    <a:pt x="2" y="1"/>
                  </a:cubicBezTo>
                  <a:cubicBezTo>
                    <a:pt x="2" y="1"/>
                    <a:pt x="2" y="0"/>
                    <a:pt x="2" y="0"/>
                  </a:cubicBezTo>
                  <a:cubicBezTo>
                    <a:pt x="2" y="0"/>
                    <a:pt x="1" y="0"/>
                    <a:pt x="1" y="1"/>
                  </a:cubicBezTo>
                  <a:cubicBezTo>
                    <a:pt x="1" y="1"/>
                    <a:pt x="1" y="1"/>
                    <a:pt x="1" y="1"/>
                  </a:cubicBezTo>
                  <a:cubicBezTo>
                    <a:pt x="1" y="2"/>
                    <a:pt x="0" y="2"/>
                    <a:pt x="1" y="2"/>
                  </a:cubicBez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8" name="Freeform 99"/>
            <p:cNvSpPr>
              <a:spLocks/>
            </p:cNvSpPr>
            <p:nvPr/>
          </p:nvSpPr>
          <p:spPr bwMode="auto">
            <a:xfrm>
              <a:off x="4538" y="140"/>
              <a:ext cx="5" cy="5"/>
            </a:xfrm>
            <a:custGeom>
              <a:avLst/>
              <a:gdLst>
                <a:gd name="T0" fmla="*/ 6147 w 3"/>
                <a:gd name="T1" fmla="*/ 3688 h 3"/>
                <a:gd name="T2" fmla="*/ 3688 w 3"/>
                <a:gd name="T3" fmla="*/ 0 h 3"/>
                <a:gd name="T4" fmla="*/ 3688 w 3"/>
                <a:gd name="T5" fmla="*/ 0 h 3"/>
                <a:gd name="T6" fmla="*/ 3688 w 3"/>
                <a:gd name="T7" fmla="*/ 3688 h 3"/>
                <a:gd name="T8" fmla="*/ 0 w 3"/>
                <a:gd name="T9" fmla="*/ 3688 h 3"/>
                <a:gd name="T10" fmla="*/ 3688 w 3"/>
                <a:gd name="T11" fmla="*/ 6147 h 3"/>
                <a:gd name="T12" fmla="*/ 6147 w 3"/>
                <a:gd name="T13" fmla="*/ 6147 h 3"/>
                <a:gd name="T14" fmla="*/ 6147 w 3"/>
                <a:gd name="T15" fmla="*/ 6147 h 3"/>
                <a:gd name="T16" fmla="*/ 10245 w 3"/>
                <a:gd name="T17" fmla="*/ 6147 h 3"/>
                <a:gd name="T18" fmla="*/ 6147 w 3"/>
                <a:gd name="T19" fmla="*/ 3688 h 3"/>
                <a:gd name="T20" fmla="*/ 6147 w 3"/>
                <a:gd name="T21" fmla="*/ 3688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 h="3">
                  <a:moveTo>
                    <a:pt x="2" y="1"/>
                  </a:moveTo>
                  <a:cubicBezTo>
                    <a:pt x="2" y="1"/>
                    <a:pt x="1" y="1"/>
                    <a:pt x="1" y="0"/>
                  </a:cubicBezTo>
                  <a:cubicBezTo>
                    <a:pt x="1" y="0"/>
                    <a:pt x="1" y="0"/>
                    <a:pt x="1" y="0"/>
                  </a:cubicBezTo>
                  <a:cubicBezTo>
                    <a:pt x="1" y="0"/>
                    <a:pt x="1" y="0"/>
                    <a:pt x="1" y="1"/>
                  </a:cubicBezTo>
                  <a:cubicBezTo>
                    <a:pt x="0" y="1"/>
                    <a:pt x="0" y="1"/>
                    <a:pt x="0" y="1"/>
                  </a:cubicBezTo>
                  <a:cubicBezTo>
                    <a:pt x="1" y="1"/>
                    <a:pt x="1" y="2"/>
                    <a:pt x="1" y="2"/>
                  </a:cubicBezTo>
                  <a:cubicBezTo>
                    <a:pt x="1" y="2"/>
                    <a:pt x="2" y="2"/>
                    <a:pt x="2" y="2"/>
                  </a:cubicBezTo>
                  <a:cubicBezTo>
                    <a:pt x="2" y="2"/>
                    <a:pt x="2" y="3"/>
                    <a:pt x="2" y="2"/>
                  </a:cubicBezTo>
                  <a:cubicBezTo>
                    <a:pt x="3" y="2"/>
                    <a:pt x="3" y="2"/>
                    <a:pt x="3" y="2"/>
                  </a:cubicBezTo>
                  <a:cubicBezTo>
                    <a:pt x="2" y="2"/>
                    <a:pt x="3" y="1"/>
                    <a:pt x="2" y="1"/>
                  </a:cubicBezTo>
                  <a:cubicBezTo>
                    <a:pt x="2" y="1"/>
                    <a:pt x="3" y="1"/>
                    <a:pt x="2" y="1"/>
                  </a:cubicBez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9" name="Freeform 100"/>
            <p:cNvSpPr>
              <a:spLocks/>
            </p:cNvSpPr>
            <p:nvPr/>
          </p:nvSpPr>
          <p:spPr bwMode="auto">
            <a:xfrm>
              <a:off x="4475" y="183"/>
              <a:ext cx="1" cy="2"/>
            </a:xfrm>
            <a:custGeom>
              <a:avLst/>
              <a:gdLst>
                <a:gd name="T0" fmla="*/ 0 w 1"/>
                <a:gd name="T1" fmla="*/ 65536 h 1"/>
                <a:gd name="T2" fmla="*/ 1 w 1"/>
                <a:gd name="T3" fmla="*/ 65536 h 1"/>
                <a:gd name="T4" fmla="*/ 1 w 1"/>
                <a:gd name="T5" fmla="*/ 0 h 1"/>
                <a:gd name="T6" fmla="*/ 0 w 1"/>
                <a:gd name="T7" fmla="*/ 0 h 1"/>
                <a:gd name="T8" fmla="*/ 0 w 1"/>
                <a:gd name="T9" fmla="*/ 0 h 1"/>
                <a:gd name="T10" fmla="*/ 0 w 1"/>
                <a:gd name="T11" fmla="*/ 0 h 1"/>
                <a:gd name="T12" fmla="*/ 0 w 1"/>
                <a:gd name="T13" fmla="*/ 65536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1">
                  <a:moveTo>
                    <a:pt x="0" y="1"/>
                  </a:moveTo>
                  <a:cubicBezTo>
                    <a:pt x="0" y="1"/>
                    <a:pt x="0" y="1"/>
                    <a:pt x="1" y="1"/>
                  </a:cubicBezTo>
                  <a:cubicBezTo>
                    <a:pt x="1" y="1"/>
                    <a:pt x="1" y="0"/>
                    <a:pt x="1" y="0"/>
                  </a:cubicBezTo>
                  <a:cubicBezTo>
                    <a:pt x="1" y="0"/>
                    <a:pt x="1" y="0"/>
                    <a:pt x="0" y="0"/>
                  </a:cubicBezTo>
                  <a:cubicBezTo>
                    <a:pt x="0" y="0"/>
                    <a:pt x="0" y="0"/>
                    <a:pt x="0" y="0"/>
                  </a:cubicBezTo>
                  <a:cubicBezTo>
                    <a:pt x="0" y="0"/>
                    <a:pt x="0" y="0"/>
                    <a:pt x="0" y="0"/>
                  </a:cubicBezTo>
                  <a:cubicBezTo>
                    <a:pt x="0" y="0"/>
                    <a:pt x="0" y="1"/>
                    <a:pt x="0" y="1"/>
                  </a:cubicBez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0" name="Freeform 101"/>
            <p:cNvSpPr>
              <a:spLocks noEditPoints="1"/>
            </p:cNvSpPr>
            <p:nvPr/>
          </p:nvSpPr>
          <p:spPr bwMode="auto">
            <a:xfrm>
              <a:off x="4448" y="162"/>
              <a:ext cx="102" cy="142"/>
            </a:xfrm>
            <a:custGeom>
              <a:avLst/>
              <a:gdLst>
                <a:gd name="T0" fmla="*/ 198870 w 61"/>
                <a:gd name="T1" fmla="*/ 39621 h 85"/>
                <a:gd name="T2" fmla="*/ 182776 w 61"/>
                <a:gd name="T3" fmla="*/ 29499 h 85"/>
                <a:gd name="T4" fmla="*/ 179065 w 61"/>
                <a:gd name="T5" fmla="*/ 22369 h 85"/>
                <a:gd name="T6" fmla="*/ 160685 w 61"/>
                <a:gd name="T7" fmla="*/ 6327 h 85"/>
                <a:gd name="T8" fmla="*/ 156567 w 61"/>
                <a:gd name="T9" fmla="*/ 3787 h 85"/>
                <a:gd name="T10" fmla="*/ 142869 w 61"/>
                <a:gd name="T11" fmla="*/ 10570 h 85"/>
                <a:gd name="T12" fmla="*/ 132948 w 61"/>
                <a:gd name="T13" fmla="*/ 15587 h 85"/>
                <a:gd name="T14" fmla="*/ 111769 w 61"/>
                <a:gd name="T15" fmla="*/ 3787 h 85"/>
                <a:gd name="T16" fmla="*/ 73731 w 61"/>
                <a:gd name="T17" fmla="*/ 15587 h 85"/>
                <a:gd name="T18" fmla="*/ 79508 w 61"/>
                <a:gd name="T19" fmla="*/ 3787 h 85"/>
                <a:gd name="T20" fmla="*/ 51097 w 61"/>
                <a:gd name="T21" fmla="*/ 6327 h 85"/>
                <a:gd name="T22" fmla="*/ 39974 w 61"/>
                <a:gd name="T23" fmla="*/ 22369 h 85"/>
                <a:gd name="T24" fmla="*/ 63252 w 61"/>
                <a:gd name="T25" fmla="*/ 39621 h 85"/>
                <a:gd name="T26" fmla="*/ 73731 w 61"/>
                <a:gd name="T27" fmla="*/ 55198 h 85"/>
                <a:gd name="T28" fmla="*/ 79508 w 61"/>
                <a:gd name="T29" fmla="*/ 76728 h 85"/>
                <a:gd name="T30" fmla="*/ 89400 w 61"/>
                <a:gd name="T31" fmla="*/ 76728 h 85"/>
                <a:gd name="T32" fmla="*/ 79508 w 61"/>
                <a:gd name="T33" fmla="*/ 98707 h 85"/>
                <a:gd name="T34" fmla="*/ 59712 w 61"/>
                <a:gd name="T35" fmla="*/ 110576 h 85"/>
                <a:gd name="T36" fmla="*/ 59712 w 61"/>
                <a:gd name="T37" fmla="*/ 131796 h 85"/>
                <a:gd name="T38" fmla="*/ 66842 w 61"/>
                <a:gd name="T39" fmla="*/ 117693 h 85"/>
                <a:gd name="T40" fmla="*/ 71743 w 61"/>
                <a:gd name="T41" fmla="*/ 131796 h 85"/>
                <a:gd name="T42" fmla="*/ 55996 w 61"/>
                <a:gd name="T43" fmla="*/ 143727 h 85"/>
                <a:gd name="T44" fmla="*/ 37827 w 61"/>
                <a:gd name="T45" fmla="*/ 154050 h 85"/>
                <a:gd name="T46" fmla="*/ 29752 w 61"/>
                <a:gd name="T47" fmla="*/ 174227 h 85"/>
                <a:gd name="T48" fmla="*/ 49749 w 61"/>
                <a:gd name="T49" fmla="*/ 176770 h 85"/>
                <a:gd name="T50" fmla="*/ 66842 w 61"/>
                <a:gd name="T51" fmla="*/ 164899 h 85"/>
                <a:gd name="T52" fmla="*/ 79508 w 61"/>
                <a:gd name="T53" fmla="*/ 170467 h 85"/>
                <a:gd name="T54" fmla="*/ 83187 w 61"/>
                <a:gd name="T55" fmla="*/ 170467 h 85"/>
                <a:gd name="T56" fmla="*/ 89400 w 61"/>
                <a:gd name="T57" fmla="*/ 157792 h 85"/>
                <a:gd name="T58" fmla="*/ 96096 w 61"/>
                <a:gd name="T59" fmla="*/ 147257 h 85"/>
                <a:gd name="T60" fmla="*/ 96096 w 61"/>
                <a:gd name="T61" fmla="*/ 154050 h 85"/>
                <a:gd name="T62" fmla="*/ 105766 w 61"/>
                <a:gd name="T63" fmla="*/ 163561 h 85"/>
                <a:gd name="T64" fmla="*/ 89400 w 61"/>
                <a:gd name="T65" fmla="*/ 181035 h 85"/>
                <a:gd name="T66" fmla="*/ 71743 w 61"/>
                <a:gd name="T67" fmla="*/ 181035 h 85"/>
                <a:gd name="T68" fmla="*/ 44094 w 61"/>
                <a:gd name="T69" fmla="*/ 184727 h 85"/>
                <a:gd name="T70" fmla="*/ 15770 w 61"/>
                <a:gd name="T71" fmla="*/ 196617 h 85"/>
                <a:gd name="T72" fmla="*/ 6364 w 61"/>
                <a:gd name="T73" fmla="*/ 229766 h 85"/>
                <a:gd name="T74" fmla="*/ 49749 w 61"/>
                <a:gd name="T75" fmla="*/ 242439 h 85"/>
                <a:gd name="T76" fmla="*/ 85441 w 61"/>
                <a:gd name="T77" fmla="*/ 262269 h 85"/>
                <a:gd name="T78" fmla="*/ 105766 w 61"/>
                <a:gd name="T79" fmla="*/ 295310 h 85"/>
                <a:gd name="T80" fmla="*/ 123288 w 61"/>
                <a:gd name="T81" fmla="*/ 308603 h 85"/>
                <a:gd name="T82" fmla="*/ 145103 w 61"/>
                <a:gd name="T83" fmla="*/ 306309 h 85"/>
                <a:gd name="T84" fmla="*/ 176855 w 61"/>
                <a:gd name="T85" fmla="*/ 273243 h 85"/>
                <a:gd name="T86" fmla="*/ 182776 w 61"/>
                <a:gd name="T87" fmla="*/ 240109 h 85"/>
                <a:gd name="T88" fmla="*/ 172592 w 61"/>
                <a:gd name="T89" fmla="*/ 220177 h 85"/>
                <a:gd name="T90" fmla="*/ 172592 w 61"/>
                <a:gd name="T91" fmla="*/ 214138 h 85"/>
                <a:gd name="T92" fmla="*/ 172592 w 61"/>
                <a:gd name="T93" fmla="*/ 174227 h 85"/>
                <a:gd name="T94" fmla="*/ 160685 w 61"/>
                <a:gd name="T95" fmla="*/ 184727 h 85"/>
                <a:gd name="T96" fmla="*/ 111769 w 61"/>
                <a:gd name="T97" fmla="*/ 176770 h 85"/>
                <a:gd name="T98" fmla="*/ 149489 w 61"/>
                <a:gd name="T99" fmla="*/ 184727 h 85"/>
                <a:gd name="T100" fmla="*/ 165432 w 61"/>
                <a:gd name="T101" fmla="*/ 170467 h 85"/>
                <a:gd name="T102" fmla="*/ 166956 w 61"/>
                <a:gd name="T103" fmla="*/ 138034 h 85"/>
                <a:gd name="T104" fmla="*/ 145103 w 61"/>
                <a:gd name="T105" fmla="*/ 154050 h 85"/>
                <a:gd name="T106" fmla="*/ 156567 w 61"/>
                <a:gd name="T107" fmla="*/ 138034 h 85"/>
                <a:gd name="T108" fmla="*/ 172592 w 61"/>
                <a:gd name="T109" fmla="*/ 121403 h 85"/>
                <a:gd name="T110" fmla="*/ 189145 w 61"/>
                <a:gd name="T111" fmla="*/ 114270 h 85"/>
                <a:gd name="T112" fmla="*/ 186892 w 61"/>
                <a:gd name="T113" fmla="*/ 82328 h 85"/>
                <a:gd name="T114" fmla="*/ 193437 w 61"/>
                <a:gd name="T115" fmla="*/ 59085 h 85"/>
                <a:gd name="T116" fmla="*/ 223218 w 61"/>
                <a:gd name="T117" fmla="*/ 29499 h 85"/>
                <a:gd name="T118" fmla="*/ 127127 w 61"/>
                <a:gd name="T119" fmla="*/ 137536 h 85"/>
                <a:gd name="T120" fmla="*/ 115683 w 61"/>
                <a:gd name="T121" fmla="*/ 128181 h 85"/>
                <a:gd name="T122" fmla="*/ 127127 w 61"/>
                <a:gd name="T123" fmla="*/ 131796 h 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1" h="85">
                  <a:moveTo>
                    <a:pt x="60" y="7"/>
                  </a:moveTo>
                  <a:cubicBezTo>
                    <a:pt x="60" y="6"/>
                    <a:pt x="59" y="7"/>
                    <a:pt x="58" y="7"/>
                  </a:cubicBezTo>
                  <a:cubicBezTo>
                    <a:pt x="57" y="8"/>
                    <a:pt x="57" y="10"/>
                    <a:pt x="56" y="11"/>
                  </a:cubicBezTo>
                  <a:cubicBezTo>
                    <a:pt x="55" y="11"/>
                    <a:pt x="55" y="12"/>
                    <a:pt x="54" y="12"/>
                  </a:cubicBezTo>
                  <a:cubicBezTo>
                    <a:pt x="54" y="12"/>
                    <a:pt x="53" y="11"/>
                    <a:pt x="53" y="11"/>
                  </a:cubicBezTo>
                  <a:cubicBezTo>
                    <a:pt x="53" y="11"/>
                    <a:pt x="53" y="10"/>
                    <a:pt x="54" y="10"/>
                  </a:cubicBezTo>
                  <a:cubicBezTo>
                    <a:pt x="54" y="10"/>
                    <a:pt x="54" y="10"/>
                    <a:pt x="54" y="9"/>
                  </a:cubicBezTo>
                  <a:cubicBezTo>
                    <a:pt x="55" y="9"/>
                    <a:pt x="54" y="8"/>
                    <a:pt x="54" y="7"/>
                  </a:cubicBezTo>
                  <a:cubicBezTo>
                    <a:pt x="54" y="6"/>
                    <a:pt x="53" y="5"/>
                    <a:pt x="52" y="6"/>
                  </a:cubicBezTo>
                  <a:cubicBezTo>
                    <a:pt x="50" y="6"/>
                    <a:pt x="50" y="7"/>
                    <a:pt x="49" y="8"/>
                  </a:cubicBezTo>
                  <a:cubicBezTo>
                    <a:pt x="49" y="8"/>
                    <a:pt x="49" y="8"/>
                    <a:pt x="49" y="8"/>
                  </a:cubicBezTo>
                  <a:cubicBezTo>
                    <a:pt x="48" y="8"/>
                    <a:pt x="48" y="7"/>
                    <a:pt x="47" y="7"/>
                  </a:cubicBezTo>
                  <a:cubicBezTo>
                    <a:pt x="47" y="7"/>
                    <a:pt x="47" y="7"/>
                    <a:pt x="47" y="6"/>
                  </a:cubicBezTo>
                  <a:cubicBezTo>
                    <a:pt x="48" y="7"/>
                    <a:pt x="48" y="7"/>
                    <a:pt x="49" y="7"/>
                  </a:cubicBezTo>
                  <a:cubicBezTo>
                    <a:pt x="49" y="7"/>
                    <a:pt x="49" y="6"/>
                    <a:pt x="48" y="6"/>
                  </a:cubicBezTo>
                  <a:cubicBezTo>
                    <a:pt x="48" y="6"/>
                    <a:pt x="48" y="5"/>
                    <a:pt x="47" y="6"/>
                  </a:cubicBezTo>
                  <a:cubicBezTo>
                    <a:pt x="47" y="6"/>
                    <a:pt x="46" y="5"/>
                    <a:pt x="46" y="5"/>
                  </a:cubicBezTo>
                  <a:cubicBezTo>
                    <a:pt x="46" y="4"/>
                    <a:pt x="46" y="3"/>
                    <a:pt x="45" y="3"/>
                  </a:cubicBezTo>
                  <a:cubicBezTo>
                    <a:pt x="45" y="3"/>
                    <a:pt x="44" y="3"/>
                    <a:pt x="44" y="2"/>
                  </a:cubicBezTo>
                  <a:cubicBezTo>
                    <a:pt x="43" y="2"/>
                    <a:pt x="43" y="2"/>
                    <a:pt x="43" y="2"/>
                  </a:cubicBezTo>
                  <a:cubicBezTo>
                    <a:pt x="43" y="2"/>
                    <a:pt x="43" y="2"/>
                    <a:pt x="43" y="2"/>
                  </a:cubicBezTo>
                  <a:cubicBezTo>
                    <a:pt x="44" y="2"/>
                    <a:pt x="44" y="2"/>
                    <a:pt x="44" y="1"/>
                  </a:cubicBezTo>
                  <a:cubicBezTo>
                    <a:pt x="44" y="0"/>
                    <a:pt x="43" y="0"/>
                    <a:pt x="43" y="0"/>
                  </a:cubicBezTo>
                  <a:cubicBezTo>
                    <a:pt x="43" y="0"/>
                    <a:pt x="43" y="0"/>
                    <a:pt x="43" y="1"/>
                  </a:cubicBezTo>
                  <a:cubicBezTo>
                    <a:pt x="42" y="1"/>
                    <a:pt x="42" y="1"/>
                    <a:pt x="42" y="1"/>
                  </a:cubicBezTo>
                  <a:cubicBezTo>
                    <a:pt x="42" y="1"/>
                    <a:pt x="43" y="2"/>
                    <a:pt x="42" y="2"/>
                  </a:cubicBezTo>
                  <a:cubicBezTo>
                    <a:pt x="42" y="2"/>
                    <a:pt x="41" y="2"/>
                    <a:pt x="41" y="3"/>
                  </a:cubicBezTo>
                  <a:cubicBezTo>
                    <a:pt x="41" y="3"/>
                    <a:pt x="40" y="3"/>
                    <a:pt x="40" y="3"/>
                  </a:cubicBezTo>
                  <a:cubicBezTo>
                    <a:pt x="40" y="3"/>
                    <a:pt x="39" y="2"/>
                    <a:pt x="39" y="2"/>
                  </a:cubicBezTo>
                  <a:cubicBezTo>
                    <a:pt x="38" y="3"/>
                    <a:pt x="38" y="3"/>
                    <a:pt x="38" y="3"/>
                  </a:cubicBezTo>
                  <a:cubicBezTo>
                    <a:pt x="37" y="4"/>
                    <a:pt x="37" y="4"/>
                    <a:pt x="37" y="4"/>
                  </a:cubicBezTo>
                  <a:cubicBezTo>
                    <a:pt x="36" y="4"/>
                    <a:pt x="36" y="5"/>
                    <a:pt x="37" y="6"/>
                  </a:cubicBezTo>
                  <a:cubicBezTo>
                    <a:pt x="37" y="6"/>
                    <a:pt x="37" y="6"/>
                    <a:pt x="36" y="6"/>
                  </a:cubicBezTo>
                  <a:cubicBezTo>
                    <a:pt x="36" y="7"/>
                    <a:pt x="36" y="6"/>
                    <a:pt x="36" y="6"/>
                  </a:cubicBezTo>
                  <a:cubicBezTo>
                    <a:pt x="36" y="5"/>
                    <a:pt x="35" y="4"/>
                    <a:pt x="35" y="4"/>
                  </a:cubicBezTo>
                  <a:cubicBezTo>
                    <a:pt x="35" y="3"/>
                    <a:pt x="36" y="3"/>
                    <a:pt x="36" y="2"/>
                  </a:cubicBezTo>
                  <a:cubicBezTo>
                    <a:pt x="36" y="2"/>
                    <a:pt x="37" y="1"/>
                    <a:pt x="36" y="1"/>
                  </a:cubicBezTo>
                  <a:cubicBezTo>
                    <a:pt x="36" y="0"/>
                    <a:pt x="36" y="0"/>
                    <a:pt x="35" y="0"/>
                  </a:cubicBezTo>
                  <a:cubicBezTo>
                    <a:pt x="34" y="1"/>
                    <a:pt x="34" y="3"/>
                    <a:pt x="32" y="2"/>
                  </a:cubicBezTo>
                  <a:cubicBezTo>
                    <a:pt x="32" y="2"/>
                    <a:pt x="31" y="1"/>
                    <a:pt x="30" y="1"/>
                  </a:cubicBezTo>
                  <a:cubicBezTo>
                    <a:pt x="30" y="1"/>
                    <a:pt x="30" y="0"/>
                    <a:pt x="29" y="1"/>
                  </a:cubicBezTo>
                  <a:cubicBezTo>
                    <a:pt x="28" y="1"/>
                    <a:pt x="27" y="2"/>
                    <a:pt x="27" y="2"/>
                  </a:cubicBezTo>
                  <a:cubicBezTo>
                    <a:pt x="26" y="3"/>
                    <a:pt x="25" y="4"/>
                    <a:pt x="25" y="4"/>
                  </a:cubicBezTo>
                  <a:cubicBezTo>
                    <a:pt x="24" y="5"/>
                    <a:pt x="22" y="6"/>
                    <a:pt x="21" y="5"/>
                  </a:cubicBezTo>
                  <a:cubicBezTo>
                    <a:pt x="21" y="4"/>
                    <a:pt x="20" y="4"/>
                    <a:pt x="20" y="4"/>
                  </a:cubicBezTo>
                  <a:cubicBezTo>
                    <a:pt x="19" y="4"/>
                    <a:pt x="19" y="5"/>
                    <a:pt x="18" y="5"/>
                  </a:cubicBezTo>
                  <a:cubicBezTo>
                    <a:pt x="18" y="5"/>
                    <a:pt x="17" y="5"/>
                    <a:pt x="17" y="4"/>
                  </a:cubicBezTo>
                  <a:cubicBezTo>
                    <a:pt x="17" y="4"/>
                    <a:pt x="17" y="4"/>
                    <a:pt x="17" y="4"/>
                  </a:cubicBezTo>
                  <a:cubicBezTo>
                    <a:pt x="18" y="3"/>
                    <a:pt x="19" y="3"/>
                    <a:pt x="20" y="2"/>
                  </a:cubicBezTo>
                  <a:cubicBezTo>
                    <a:pt x="21" y="2"/>
                    <a:pt x="21" y="1"/>
                    <a:pt x="21" y="1"/>
                  </a:cubicBezTo>
                  <a:cubicBezTo>
                    <a:pt x="21" y="1"/>
                    <a:pt x="21" y="0"/>
                    <a:pt x="21" y="0"/>
                  </a:cubicBezTo>
                  <a:cubicBezTo>
                    <a:pt x="21" y="0"/>
                    <a:pt x="20" y="0"/>
                    <a:pt x="20" y="0"/>
                  </a:cubicBezTo>
                  <a:cubicBezTo>
                    <a:pt x="19" y="0"/>
                    <a:pt x="18" y="1"/>
                    <a:pt x="17" y="2"/>
                  </a:cubicBezTo>
                  <a:cubicBezTo>
                    <a:pt x="17" y="2"/>
                    <a:pt x="17" y="3"/>
                    <a:pt x="17" y="3"/>
                  </a:cubicBezTo>
                  <a:cubicBezTo>
                    <a:pt x="16" y="2"/>
                    <a:pt x="15" y="3"/>
                    <a:pt x="14" y="2"/>
                  </a:cubicBezTo>
                  <a:cubicBezTo>
                    <a:pt x="14" y="2"/>
                    <a:pt x="14" y="1"/>
                    <a:pt x="13" y="1"/>
                  </a:cubicBezTo>
                  <a:cubicBezTo>
                    <a:pt x="13" y="2"/>
                    <a:pt x="13" y="2"/>
                    <a:pt x="12" y="3"/>
                  </a:cubicBezTo>
                  <a:cubicBezTo>
                    <a:pt x="12" y="3"/>
                    <a:pt x="12" y="3"/>
                    <a:pt x="12" y="3"/>
                  </a:cubicBezTo>
                  <a:cubicBezTo>
                    <a:pt x="11" y="4"/>
                    <a:pt x="12" y="5"/>
                    <a:pt x="12" y="6"/>
                  </a:cubicBezTo>
                  <a:cubicBezTo>
                    <a:pt x="12" y="6"/>
                    <a:pt x="11" y="6"/>
                    <a:pt x="11" y="6"/>
                  </a:cubicBezTo>
                  <a:cubicBezTo>
                    <a:pt x="10" y="6"/>
                    <a:pt x="10" y="7"/>
                    <a:pt x="10" y="7"/>
                  </a:cubicBezTo>
                  <a:cubicBezTo>
                    <a:pt x="10" y="7"/>
                    <a:pt x="11" y="7"/>
                    <a:pt x="11" y="7"/>
                  </a:cubicBezTo>
                  <a:cubicBezTo>
                    <a:pt x="11" y="8"/>
                    <a:pt x="12" y="9"/>
                    <a:pt x="12" y="9"/>
                  </a:cubicBezTo>
                  <a:cubicBezTo>
                    <a:pt x="13" y="9"/>
                    <a:pt x="14" y="9"/>
                    <a:pt x="15" y="9"/>
                  </a:cubicBezTo>
                  <a:cubicBezTo>
                    <a:pt x="16" y="10"/>
                    <a:pt x="16" y="10"/>
                    <a:pt x="17" y="11"/>
                  </a:cubicBezTo>
                  <a:cubicBezTo>
                    <a:pt x="17" y="11"/>
                    <a:pt x="17" y="11"/>
                    <a:pt x="17" y="12"/>
                  </a:cubicBezTo>
                  <a:cubicBezTo>
                    <a:pt x="17" y="12"/>
                    <a:pt x="18" y="12"/>
                    <a:pt x="18" y="12"/>
                  </a:cubicBezTo>
                  <a:cubicBezTo>
                    <a:pt x="18" y="12"/>
                    <a:pt x="19" y="12"/>
                    <a:pt x="19" y="12"/>
                  </a:cubicBezTo>
                  <a:cubicBezTo>
                    <a:pt x="19" y="12"/>
                    <a:pt x="19" y="13"/>
                    <a:pt x="19" y="13"/>
                  </a:cubicBezTo>
                  <a:cubicBezTo>
                    <a:pt x="19" y="14"/>
                    <a:pt x="19" y="15"/>
                    <a:pt x="20" y="15"/>
                  </a:cubicBezTo>
                  <a:cubicBezTo>
                    <a:pt x="20" y="16"/>
                    <a:pt x="19" y="16"/>
                    <a:pt x="19" y="17"/>
                  </a:cubicBezTo>
                  <a:cubicBezTo>
                    <a:pt x="19" y="17"/>
                    <a:pt x="19" y="17"/>
                    <a:pt x="19" y="17"/>
                  </a:cubicBezTo>
                  <a:cubicBezTo>
                    <a:pt x="18" y="18"/>
                    <a:pt x="19" y="18"/>
                    <a:pt x="19" y="19"/>
                  </a:cubicBezTo>
                  <a:cubicBezTo>
                    <a:pt x="19" y="19"/>
                    <a:pt x="19" y="19"/>
                    <a:pt x="19" y="19"/>
                  </a:cubicBezTo>
                  <a:cubicBezTo>
                    <a:pt x="20" y="19"/>
                    <a:pt x="20" y="20"/>
                    <a:pt x="21" y="21"/>
                  </a:cubicBezTo>
                  <a:cubicBezTo>
                    <a:pt x="21" y="21"/>
                    <a:pt x="21" y="21"/>
                    <a:pt x="21" y="21"/>
                  </a:cubicBezTo>
                  <a:cubicBezTo>
                    <a:pt x="21" y="22"/>
                    <a:pt x="21" y="22"/>
                    <a:pt x="21" y="22"/>
                  </a:cubicBezTo>
                  <a:cubicBezTo>
                    <a:pt x="21" y="22"/>
                    <a:pt x="22" y="22"/>
                    <a:pt x="22" y="22"/>
                  </a:cubicBezTo>
                  <a:cubicBezTo>
                    <a:pt x="22" y="22"/>
                    <a:pt x="23" y="22"/>
                    <a:pt x="23" y="22"/>
                  </a:cubicBezTo>
                  <a:cubicBezTo>
                    <a:pt x="23" y="21"/>
                    <a:pt x="24" y="21"/>
                    <a:pt x="24" y="21"/>
                  </a:cubicBezTo>
                  <a:cubicBezTo>
                    <a:pt x="24" y="21"/>
                    <a:pt x="24" y="22"/>
                    <a:pt x="24" y="22"/>
                  </a:cubicBezTo>
                  <a:cubicBezTo>
                    <a:pt x="24" y="23"/>
                    <a:pt x="23" y="22"/>
                    <a:pt x="22" y="23"/>
                  </a:cubicBezTo>
                  <a:cubicBezTo>
                    <a:pt x="22" y="23"/>
                    <a:pt x="21" y="23"/>
                    <a:pt x="21" y="23"/>
                  </a:cubicBezTo>
                  <a:cubicBezTo>
                    <a:pt x="21" y="23"/>
                    <a:pt x="21" y="24"/>
                    <a:pt x="21" y="24"/>
                  </a:cubicBezTo>
                  <a:cubicBezTo>
                    <a:pt x="23" y="24"/>
                    <a:pt x="22" y="26"/>
                    <a:pt x="21" y="27"/>
                  </a:cubicBezTo>
                  <a:cubicBezTo>
                    <a:pt x="21" y="27"/>
                    <a:pt x="21" y="28"/>
                    <a:pt x="21" y="28"/>
                  </a:cubicBezTo>
                  <a:cubicBezTo>
                    <a:pt x="21" y="28"/>
                    <a:pt x="21" y="28"/>
                    <a:pt x="20" y="28"/>
                  </a:cubicBezTo>
                  <a:cubicBezTo>
                    <a:pt x="19" y="28"/>
                    <a:pt x="18" y="28"/>
                    <a:pt x="17" y="28"/>
                  </a:cubicBezTo>
                  <a:cubicBezTo>
                    <a:pt x="16" y="29"/>
                    <a:pt x="16" y="29"/>
                    <a:pt x="16" y="30"/>
                  </a:cubicBezTo>
                  <a:cubicBezTo>
                    <a:pt x="16" y="30"/>
                    <a:pt x="16" y="30"/>
                    <a:pt x="16" y="30"/>
                  </a:cubicBezTo>
                  <a:cubicBezTo>
                    <a:pt x="16" y="30"/>
                    <a:pt x="16" y="30"/>
                    <a:pt x="16" y="30"/>
                  </a:cubicBezTo>
                  <a:cubicBezTo>
                    <a:pt x="16" y="30"/>
                    <a:pt x="16" y="31"/>
                    <a:pt x="16" y="31"/>
                  </a:cubicBezTo>
                  <a:cubicBezTo>
                    <a:pt x="14" y="32"/>
                    <a:pt x="14" y="34"/>
                    <a:pt x="14" y="35"/>
                  </a:cubicBezTo>
                  <a:cubicBezTo>
                    <a:pt x="14" y="36"/>
                    <a:pt x="15" y="36"/>
                    <a:pt x="15" y="36"/>
                  </a:cubicBezTo>
                  <a:cubicBezTo>
                    <a:pt x="15" y="36"/>
                    <a:pt x="16" y="36"/>
                    <a:pt x="16" y="36"/>
                  </a:cubicBezTo>
                  <a:cubicBezTo>
                    <a:pt x="16" y="36"/>
                    <a:pt x="16" y="37"/>
                    <a:pt x="17" y="37"/>
                  </a:cubicBezTo>
                  <a:cubicBezTo>
                    <a:pt x="17" y="37"/>
                    <a:pt x="18" y="37"/>
                    <a:pt x="18" y="37"/>
                  </a:cubicBezTo>
                  <a:cubicBezTo>
                    <a:pt x="18" y="36"/>
                    <a:pt x="18" y="36"/>
                    <a:pt x="18" y="35"/>
                  </a:cubicBezTo>
                  <a:cubicBezTo>
                    <a:pt x="18" y="35"/>
                    <a:pt x="18" y="34"/>
                    <a:pt x="17" y="34"/>
                  </a:cubicBezTo>
                  <a:cubicBezTo>
                    <a:pt x="17" y="33"/>
                    <a:pt x="18" y="33"/>
                    <a:pt x="18" y="32"/>
                  </a:cubicBezTo>
                  <a:cubicBezTo>
                    <a:pt x="18" y="32"/>
                    <a:pt x="18" y="32"/>
                    <a:pt x="19" y="33"/>
                  </a:cubicBezTo>
                  <a:cubicBezTo>
                    <a:pt x="19" y="33"/>
                    <a:pt x="19" y="33"/>
                    <a:pt x="19" y="34"/>
                  </a:cubicBezTo>
                  <a:cubicBezTo>
                    <a:pt x="19" y="34"/>
                    <a:pt x="19" y="35"/>
                    <a:pt x="19" y="35"/>
                  </a:cubicBezTo>
                  <a:cubicBezTo>
                    <a:pt x="19" y="35"/>
                    <a:pt x="19" y="36"/>
                    <a:pt x="19" y="36"/>
                  </a:cubicBezTo>
                  <a:cubicBezTo>
                    <a:pt x="19" y="36"/>
                    <a:pt x="19" y="36"/>
                    <a:pt x="19" y="36"/>
                  </a:cubicBezTo>
                  <a:cubicBezTo>
                    <a:pt x="19" y="37"/>
                    <a:pt x="19" y="37"/>
                    <a:pt x="18" y="38"/>
                  </a:cubicBezTo>
                  <a:cubicBezTo>
                    <a:pt x="18" y="38"/>
                    <a:pt x="18" y="38"/>
                    <a:pt x="18" y="38"/>
                  </a:cubicBezTo>
                  <a:cubicBezTo>
                    <a:pt x="17" y="39"/>
                    <a:pt x="15" y="38"/>
                    <a:pt x="16" y="37"/>
                  </a:cubicBezTo>
                  <a:cubicBezTo>
                    <a:pt x="15" y="37"/>
                    <a:pt x="15" y="37"/>
                    <a:pt x="15" y="37"/>
                  </a:cubicBezTo>
                  <a:cubicBezTo>
                    <a:pt x="15" y="38"/>
                    <a:pt x="15" y="38"/>
                    <a:pt x="15" y="39"/>
                  </a:cubicBezTo>
                  <a:cubicBezTo>
                    <a:pt x="14" y="39"/>
                    <a:pt x="14" y="40"/>
                    <a:pt x="13" y="40"/>
                  </a:cubicBezTo>
                  <a:cubicBezTo>
                    <a:pt x="13" y="40"/>
                    <a:pt x="14" y="40"/>
                    <a:pt x="14" y="40"/>
                  </a:cubicBezTo>
                  <a:cubicBezTo>
                    <a:pt x="13" y="41"/>
                    <a:pt x="12" y="41"/>
                    <a:pt x="12" y="42"/>
                  </a:cubicBezTo>
                  <a:cubicBezTo>
                    <a:pt x="12" y="42"/>
                    <a:pt x="12" y="42"/>
                    <a:pt x="12" y="42"/>
                  </a:cubicBezTo>
                  <a:cubicBezTo>
                    <a:pt x="11" y="42"/>
                    <a:pt x="10" y="42"/>
                    <a:pt x="10" y="42"/>
                  </a:cubicBezTo>
                  <a:cubicBezTo>
                    <a:pt x="10" y="43"/>
                    <a:pt x="11" y="43"/>
                    <a:pt x="11" y="44"/>
                  </a:cubicBezTo>
                  <a:cubicBezTo>
                    <a:pt x="11" y="44"/>
                    <a:pt x="11" y="45"/>
                    <a:pt x="11" y="45"/>
                  </a:cubicBezTo>
                  <a:cubicBezTo>
                    <a:pt x="10" y="45"/>
                    <a:pt x="9" y="45"/>
                    <a:pt x="8" y="45"/>
                  </a:cubicBezTo>
                  <a:cubicBezTo>
                    <a:pt x="8" y="45"/>
                    <a:pt x="8" y="45"/>
                    <a:pt x="8" y="45"/>
                  </a:cubicBezTo>
                  <a:cubicBezTo>
                    <a:pt x="8" y="46"/>
                    <a:pt x="8" y="46"/>
                    <a:pt x="8" y="47"/>
                  </a:cubicBezTo>
                  <a:cubicBezTo>
                    <a:pt x="7" y="47"/>
                    <a:pt x="8" y="48"/>
                    <a:pt x="8" y="48"/>
                  </a:cubicBezTo>
                  <a:cubicBezTo>
                    <a:pt x="9" y="48"/>
                    <a:pt x="9" y="49"/>
                    <a:pt x="9" y="49"/>
                  </a:cubicBezTo>
                  <a:cubicBezTo>
                    <a:pt x="9" y="49"/>
                    <a:pt x="10" y="49"/>
                    <a:pt x="10" y="49"/>
                  </a:cubicBezTo>
                  <a:cubicBezTo>
                    <a:pt x="11" y="49"/>
                    <a:pt x="11" y="49"/>
                    <a:pt x="11" y="48"/>
                  </a:cubicBezTo>
                  <a:cubicBezTo>
                    <a:pt x="11" y="48"/>
                    <a:pt x="12" y="48"/>
                    <a:pt x="13" y="48"/>
                  </a:cubicBezTo>
                  <a:cubicBezTo>
                    <a:pt x="13" y="48"/>
                    <a:pt x="13" y="48"/>
                    <a:pt x="13" y="48"/>
                  </a:cubicBezTo>
                  <a:cubicBezTo>
                    <a:pt x="13" y="48"/>
                    <a:pt x="13" y="47"/>
                    <a:pt x="13" y="47"/>
                  </a:cubicBezTo>
                  <a:cubicBezTo>
                    <a:pt x="14" y="46"/>
                    <a:pt x="14" y="45"/>
                    <a:pt x="15" y="45"/>
                  </a:cubicBezTo>
                  <a:cubicBezTo>
                    <a:pt x="16" y="45"/>
                    <a:pt x="16" y="44"/>
                    <a:pt x="17" y="44"/>
                  </a:cubicBezTo>
                  <a:cubicBezTo>
                    <a:pt x="17" y="45"/>
                    <a:pt x="17" y="45"/>
                    <a:pt x="18" y="45"/>
                  </a:cubicBezTo>
                  <a:cubicBezTo>
                    <a:pt x="18" y="45"/>
                    <a:pt x="18" y="45"/>
                    <a:pt x="19" y="46"/>
                  </a:cubicBezTo>
                  <a:cubicBezTo>
                    <a:pt x="19" y="46"/>
                    <a:pt x="19" y="46"/>
                    <a:pt x="19" y="46"/>
                  </a:cubicBezTo>
                  <a:cubicBezTo>
                    <a:pt x="20" y="46"/>
                    <a:pt x="20" y="47"/>
                    <a:pt x="21" y="47"/>
                  </a:cubicBezTo>
                  <a:cubicBezTo>
                    <a:pt x="21" y="47"/>
                    <a:pt x="21" y="47"/>
                    <a:pt x="21" y="47"/>
                  </a:cubicBezTo>
                  <a:cubicBezTo>
                    <a:pt x="21" y="46"/>
                    <a:pt x="21" y="46"/>
                    <a:pt x="21" y="46"/>
                  </a:cubicBezTo>
                  <a:cubicBezTo>
                    <a:pt x="20" y="45"/>
                    <a:pt x="19" y="45"/>
                    <a:pt x="19" y="44"/>
                  </a:cubicBezTo>
                  <a:cubicBezTo>
                    <a:pt x="19" y="44"/>
                    <a:pt x="19" y="44"/>
                    <a:pt x="19" y="43"/>
                  </a:cubicBezTo>
                  <a:cubicBezTo>
                    <a:pt x="19" y="43"/>
                    <a:pt x="19" y="43"/>
                    <a:pt x="19" y="43"/>
                  </a:cubicBezTo>
                  <a:cubicBezTo>
                    <a:pt x="20" y="44"/>
                    <a:pt x="20" y="44"/>
                    <a:pt x="20" y="44"/>
                  </a:cubicBezTo>
                  <a:cubicBezTo>
                    <a:pt x="21" y="44"/>
                    <a:pt x="21" y="45"/>
                    <a:pt x="22" y="46"/>
                  </a:cubicBezTo>
                  <a:cubicBezTo>
                    <a:pt x="22" y="46"/>
                    <a:pt x="22" y="46"/>
                    <a:pt x="23" y="46"/>
                  </a:cubicBezTo>
                  <a:cubicBezTo>
                    <a:pt x="23" y="47"/>
                    <a:pt x="24" y="46"/>
                    <a:pt x="24" y="46"/>
                  </a:cubicBezTo>
                  <a:cubicBezTo>
                    <a:pt x="25" y="45"/>
                    <a:pt x="24" y="45"/>
                    <a:pt x="24" y="45"/>
                  </a:cubicBezTo>
                  <a:cubicBezTo>
                    <a:pt x="23" y="45"/>
                    <a:pt x="24" y="44"/>
                    <a:pt x="24" y="44"/>
                  </a:cubicBezTo>
                  <a:cubicBezTo>
                    <a:pt x="25" y="44"/>
                    <a:pt x="24" y="43"/>
                    <a:pt x="24" y="43"/>
                  </a:cubicBezTo>
                  <a:cubicBezTo>
                    <a:pt x="24" y="42"/>
                    <a:pt x="25" y="42"/>
                    <a:pt x="25" y="42"/>
                  </a:cubicBezTo>
                  <a:cubicBezTo>
                    <a:pt x="25" y="42"/>
                    <a:pt x="25" y="42"/>
                    <a:pt x="25" y="42"/>
                  </a:cubicBezTo>
                  <a:cubicBezTo>
                    <a:pt x="25" y="41"/>
                    <a:pt x="25" y="41"/>
                    <a:pt x="25" y="40"/>
                  </a:cubicBezTo>
                  <a:cubicBezTo>
                    <a:pt x="25" y="40"/>
                    <a:pt x="25" y="40"/>
                    <a:pt x="25" y="40"/>
                  </a:cubicBezTo>
                  <a:cubicBezTo>
                    <a:pt x="26" y="40"/>
                    <a:pt x="26" y="40"/>
                    <a:pt x="26" y="40"/>
                  </a:cubicBezTo>
                  <a:cubicBezTo>
                    <a:pt x="27" y="40"/>
                    <a:pt x="27" y="40"/>
                    <a:pt x="28" y="39"/>
                  </a:cubicBezTo>
                  <a:cubicBezTo>
                    <a:pt x="28" y="39"/>
                    <a:pt x="29" y="39"/>
                    <a:pt x="29" y="40"/>
                  </a:cubicBezTo>
                  <a:cubicBezTo>
                    <a:pt x="29" y="40"/>
                    <a:pt x="29" y="41"/>
                    <a:pt x="29" y="41"/>
                  </a:cubicBezTo>
                  <a:cubicBezTo>
                    <a:pt x="28" y="41"/>
                    <a:pt x="27" y="42"/>
                    <a:pt x="26" y="42"/>
                  </a:cubicBezTo>
                  <a:cubicBezTo>
                    <a:pt x="26" y="42"/>
                    <a:pt x="26" y="42"/>
                    <a:pt x="26" y="42"/>
                  </a:cubicBezTo>
                  <a:cubicBezTo>
                    <a:pt x="25" y="43"/>
                    <a:pt x="25" y="43"/>
                    <a:pt x="25" y="44"/>
                  </a:cubicBezTo>
                  <a:cubicBezTo>
                    <a:pt x="25" y="44"/>
                    <a:pt x="25" y="44"/>
                    <a:pt x="25" y="45"/>
                  </a:cubicBezTo>
                  <a:cubicBezTo>
                    <a:pt x="25" y="45"/>
                    <a:pt x="25" y="45"/>
                    <a:pt x="25" y="45"/>
                  </a:cubicBezTo>
                  <a:cubicBezTo>
                    <a:pt x="26" y="46"/>
                    <a:pt x="27" y="46"/>
                    <a:pt x="27" y="45"/>
                  </a:cubicBezTo>
                  <a:cubicBezTo>
                    <a:pt x="27" y="45"/>
                    <a:pt x="28" y="44"/>
                    <a:pt x="28" y="44"/>
                  </a:cubicBezTo>
                  <a:cubicBezTo>
                    <a:pt x="28" y="44"/>
                    <a:pt x="28" y="44"/>
                    <a:pt x="29" y="44"/>
                  </a:cubicBezTo>
                  <a:cubicBezTo>
                    <a:pt x="30" y="43"/>
                    <a:pt x="30" y="44"/>
                    <a:pt x="30" y="45"/>
                  </a:cubicBezTo>
                  <a:cubicBezTo>
                    <a:pt x="30" y="46"/>
                    <a:pt x="30" y="46"/>
                    <a:pt x="30" y="46"/>
                  </a:cubicBezTo>
                  <a:cubicBezTo>
                    <a:pt x="29" y="46"/>
                    <a:pt x="29" y="47"/>
                    <a:pt x="28" y="48"/>
                  </a:cubicBezTo>
                  <a:cubicBezTo>
                    <a:pt x="27" y="48"/>
                    <a:pt x="25" y="48"/>
                    <a:pt x="24" y="49"/>
                  </a:cubicBezTo>
                  <a:cubicBezTo>
                    <a:pt x="24" y="49"/>
                    <a:pt x="24" y="50"/>
                    <a:pt x="23" y="50"/>
                  </a:cubicBezTo>
                  <a:cubicBezTo>
                    <a:pt x="22" y="50"/>
                    <a:pt x="22" y="50"/>
                    <a:pt x="21" y="50"/>
                  </a:cubicBezTo>
                  <a:cubicBezTo>
                    <a:pt x="21" y="50"/>
                    <a:pt x="21" y="50"/>
                    <a:pt x="21" y="50"/>
                  </a:cubicBezTo>
                  <a:cubicBezTo>
                    <a:pt x="21" y="50"/>
                    <a:pt x="20" y="50"/>
                    <a:pt x="19" y="50"/>
                  </a:cubicBezTo>
                  <a:cubicBezTo>
                    <a:pt x="19" y="50"/>
                    <a:pt x="19" y="49"/>
                    <a:pt x="19" y="49"/>
                  </a:cubicBezTo>
                  <a:cubicBezTo>
                    <a:pt x="19" y="49"/>
                    <a:pt x="18" y="49"/>
                    <a:pt x="18" y="49"/>
                  </a:cubicBezTo>
                  <a:cubicBezTo>
                    <a:pt x="18" y="49"/>
                    <a:pt x="18" y="48"/>
                    <a:pt x="18" y="48"/>
                  </a:cubicBezTo>
                  <a:cubicBezTo>
                    <a:pt x="16" y="48"/>
                    <a:pt x="15" y="49"/>
                    <a:pt x="14" y="48"/>
                  </a:cubicBezTo>
                  <a:cubicBezTo>
                    <a:pt x="13" y="48"/>
                    <a:pt x="13" y="49"/>
                    <a:pt x="13" y="49"/>
                  </a:cubicBezTo>
                  <a:cubicBezTo>
                    <a:pt x="13" y="49"/>
                    <a:pt x="12" y="49"/>
                    <a:pt x="12" y="50"/>
                  </a:cubicBezTo>
                  <a:cubicBezTo>
                    <a:pt x="11" y="50"/>
                    <a:pt x="11" y="50"/>
                    <a:pt x="10" y="50"/>
                  </a:cubicBezTo>
                  <a:cubicBezTo>
                    <a:pt x="9" y="50"/>
                    <a:pt x="9" y="50"/>
                    <a:pt x="8" y="50"/>
                  </a:cubicBezTo>
                  <a:cubicBezTo>
                    <a:pt x="7" y="51"/>
                    <a:pt x="7" y="51"/>
                    <a:pt x="6" y="52"/>
                  </a:cubicBezTo>
                  <a:cubicBezTo>
                    <a:pt x="5" y="52"/>
                    <a:pt x="5" y="52"/>
                    <a:pt x="4" y="52"/>
                  </a:cubicBezTo>
                  <a:cubicBezTo>
                    <a:pt x="4" y="52"/>
                    <a:pt x="4" y="53"/>
                    <a:pt x="4" y="53"/>
                  </a:cubicBezTo>
                  <a:cubicBezTo>
                    <a:pt x="3" y="53"/>
                    <a:pt x="2" y="54"/>
                    <a:pt x="1" y="55"/>
                  </a:cubicBezTo>
                  <a:cubicBezTo>
                    <a:pt x="1" y="56"/>
                    <a:pt x="1" y="56"/>
                    <a:pt x="1" y="56"/>
                  </a:cubicBezTo>
                  <a:cubicBezTo>
                    <a:pt x="1" y="57"/>
                    <a:pt x="0" y="58"/>
                    <a:pt x="0" y="59"/>
                  </a:cubicBezTo>
                  <a:cubicBezTo>
                    <a:pt x="0" y="59"/>
                    <a:pt x="0" y="59"/>
                    <a:pt x="0" y="59"/>
                  </a:cubicBezTo>
                  <a:cubicBezTo>
                    <a:pt x="0" y="60"/>
                    <a:pt x="1" y="61"/>
                    <a:pt x="2" y="62"/>
                  </a:cubicBezTo>
                  <a:cubicBezTo>
                    <a:pt x="2" y="62"/>
                    <a:pt x="3" y="62"/>
                    <a:pt x="3" y="63"/>
                  </a:cubicBezTo>
                  <a:cubicBezTo>
                    <a:pt x="3" y="63"/>
                    <a:pt x="4" y="64"/>
                    <a:pt x="4" y="65"/>
                  </a:cubicBezTo>
                  <a:cubicBezTo>
                    <a:pt x="5" y="66"/>
                    <a:pt x="6" y="66"/>
                    <a:pt x="7" y="66"/>
                  </a:cubicBezTo>
                  <a:cubicBezTo>
                    <a:pt x="8" y="66"/>
                    <a:pt x="8" y="66"/>
                    <a:pt x="9" y="66"/>
                  </a:cubicBezTo>
                  <a:cubicBezTo>
                    <a:pt x="10" y="66"/>
                    <a:pt x="11" y="66"/>
                    <a:pt x="13" y="66"/>
                  </a:cubicBezTo>
                  <a:cubicBezTo>
                    <a:pt x="15" y="66"/>
                    <a:pt x="16" y="66"/>
                    <a:pt x="18" y="66"/>
                  </a:cubicBezTo>
                  <a:cubicBezTo>
                    <a:pt x="19" y="66"/>
                    <a:pt x="19" y="67"/>
                    <a:pt x="19" y="68"/>
                  </a:cubicBezTo>
                  <a:cubicBezTo>
                    <a:pt x="19" y="68"/>
                    <a:pt x="20" y="69"/>
                    <a:pt x="20" y="70"/>
                  </a:cubicBezTo>
                  <a:cubicBezTo>
                    <a:pt x="21" y="70"/>
                    <a:pt x="22" y="70"/>
                    <a:pt x="23" y="70"/>
                  </a:cubicBezTo>
                  <a:cubicBezTo>
                    <a:pt x="23" y="70"/>
                    <a:pt x="23" y="71"/>
                    <a:pt x="23" y="71"/>
                  </a:cubicBezTo>
                  <a:cubicBezTo>
                    <a:pt x="23" y="72"/>
                    <a:pt x="23" y="72"/>
                    <a:pt x="24" y="72"/>
                  </a:cubicBezTo>
                  <a:cubicBezTo>
                    <a:pt x="24" y="73"/>
                    <a:pt x="24" y="73"/>
                    <a:pt x="24" y="74"/>
                  </a:cubicBezTo>
                  <a:cubicBezTo>
                    <a:pt x="24" y="74"/>
                    <a:pt x="24" y="75"/>
                    <a:pt x="24" y="76"/>
                  </a:cubicBezTo>
                  <a:cubicBezTo>
                    <a:pt x="24" y="76"/>
                    <a:pt x="24" y="76"/>
                    <a:pt x="24" y="77"/>
                  </a:cubicBezTo>
                  <a:cubicBezTo>
                    <a:pt x="25" y="78"/>
                    <a:pt x="26" y="79"/>
                    <a:pt x="28" y="80"/>
                  </a:cubicBezTo>
                  <a:cubicBezTo>
                    <a:pt x="28" y="80"/>
                    <a:pt x="28" y="80"/>
                    <a:pt x="28" y="80"/>
                  </a:cubicBezTo>
                  <a:cubicBezTo>
                    <a:pt x="28" y="80"/>
                    <a:pt x="28" y="81"/>
                    <a:pt x="29" y="81"/>
                  </a:cubicBezTo>
                  <a:cubicBezTo>
                    <a:pt x="29" y="81"/>
                    <a:pt x="29" y="82"/>
                    <a:pt x="29" y="82"/>
                  </a:cubicBezTo>
                  <a:cubicBezTo>
                    <a:pt x="29" y="83"/>
                    <a:pt x="30" y="83"/>
                    <a:pt x="30" y="84"/>
                  </a:cubicBezTo>
                  <a:cubicBezTo>
                    <a:pt x="31" y="84"/>
                    <a:pt x="32" y="84"/>
                    <a:pt x="33" y="84"/>
                  </a:cubicBezTo>
                  <a:cubicBezTo>
                    <a:pt x="33" y="85"/>
                    <a:pt x="33" y="85"/>
                    <a:pt x="33" y="85"/>
                  </a:cubicBezTo>
                  <a:cubicBezTo>
                    <a:pt x="34" y="85"/>
                    <a:pt x="35" y="85"/>
                    <a:pt x="36" y="85"/>
                  </a:cubicBezTo>
                  <a:cubicBezTo>
                    <a:pt x="36" y="84"/>
                    <a:pt x="36" y="84"/>
                    <a:pt x="37" y="83"/>
                  </a:cubicBezTo>
                  <a:cubicBezTo>
                    <a:pt x="37" y="83"/>
                    <a:pt x="38" y="83"/>
                    <a:pt x="39" y="83"/>
                  </a:cubicBezTo>
                  <a:cubicBezTo>
                    <a:pt x="39" y="83"/>
                    <a:pt x="39" y="83"/>
                    <a:pt x="39" y="83"/>
                  </a:cubicBezTo>
                  <a:cubicBezTo>
                    <a:pt x="40" y="82"/>
                    <a:pt x="40" y="82"/>
                    <a:pt x="40" y="81"/>
                  </a:cubicBezTo>
                  <a:cubicBezTo>
                    <a:pt x="41" y="81"/>
                    <a:pt x="41" y="81"/>
                    <a:pt x="41" y="81"/>
                  </a:cubicBezTo>
                  <a:cubicBezTo>
                    <a:pt x="42" y="80"/>
                    <a:pt x="43" y="79"/>
                    <a:pt x="44" y="79"/>
                  </a:cubicBezTo>
                  <a:cubicBezTo>
                    <a:pt x="45" y="78"/>
                    <a:pt x="46" y="78"/>
                    <a:pt x="47" y="77"/>
                  </a:cubicBezTo>
                  <a:cubicBezTo>
                    <a:pt x="47" y="76"/>
                    <a:pt x="47" y="75"/>
                    <a:pt x="47" y="74"/>
                  </a:cubicBezTo>
                  <a:cubicBezTo>
                    <a:pt x="47" y="74"/>
                    <a:pt x="48" y="73"/>
                    <a:pt x="48" y="72"/>
                  </a:cubicBezTo>
                  <a:cubicBezTo>
                    <a:pt x="48" y="71"/>
                    <a:pt x="48" y="71"/>
                    <a:pt x="48" y="70"/>
                  </a:cubicBezTo>
                  <a:cubicBezTo>
                    <a:pt x="48" y="69"/>
                    <a:pt x="47" y="68"/>
                    <a:pt x="47" y="68"/>
                  </a:cubicBezTo>
                  <a:cubicBezTo>
                    <a:pt x="47" y="68"/>
                    <a:pt x="48" y="68"/>
                    <a:pt x="48" y="67"/>
                  </a:cubicBezTo>
                  <a:cubicBezTo>
                    <a:pt x="48" y="66"/>
                    <a:pt x="49" y="66"/>
                    <a:pt x="49" y="65"/>
                  </a:cubicBezTo>
                  <a:cubicBezTo>
                    <a:pt x="49" y="65"/>
                    <a:pt x="49" y="65"/>
                    <a:pt x="50" y="65"/>
                  </a:cubicBezTo>
                  <a:cubicBezTo>
                    <a:pt x="50" y="64"/>
                    <a:pt x="50" y="64"/>
                    <a:pt x="50" y="64"/>
                  </a:cubicBezTo>
                  <a:cubicBezTo>
                    <a:pt x="49" y="64"/>
                    <a:pt x="49" y="63"/>
                    <a:pt x="49" y="63"/>
                  </a:cubicBezTo>
                  <a:cubicBezTo>
                    <a:pt x="48" y="62"/>
                    <a:pt x="48" y="61"/>
                    <a:pt x="46" y="60"/>
                  </a:cubicBezTo>
                  <a:cubicBezTo>
                    <a:pt x="46" y="60"/>
                    <a:pt x="46" y="60"/>
                    <a:pt x="46" y="60"/>
                  </a:cubicBezTo>
                  <a:cubicBezTo>
                    <a:pt x="46" y="59"/>
                    <a:pt x="46" y="59"/>
                    <a:pt x="46" y="59"/>
                  </a:cubicBezTo>
                  <a:cubicBezTo>
                    <a:pt x="45" y="59"/>
                    <a:pt x="46" y="58"/>
                    <a:pt x="46" y="58"/>
                  </a:cubicBezTo>
                  <a:cubicBezTo>
                    <a:pt x="46" y="58"/>
                    <a:pt x="46" y="58"/>
                    <a:pt x="46" y="58"/>
                  </a:cubicBezTo>
                  <a:cubicBezTo>
                    <a:pt x="46" y="58"/>
                    <a:pt x="46" y="58"/>
                    <a:pt x="46" y="58"/>
                  </a:cubicBezTo>
                  <a:cubicBezTo>
                    <a:pt x="46" y="58"/>
                    <a:pt x="46" y="58"/>
                    <a:pt x="46" y="58"/>
                  </a:cubicBezTo>
                  <a:cubicBezTo>
                    <a:pt x="46" y="57"/>
                    <a:pt x="46" y="57"/>
                    <a:pt x="47" y="56"/>
                  </a:cubicBezTo>
                  <a:cubicBezTo>
                    <a:pt x="47" y="56"/>
                    <a:pt x="48" y="56"/>
                    <a:pt x="48" y="56"/>
                  </a:cubicBezTo>
                  <a:cubicBezTo>
                    <a:pt x="48" y="55"/>
                    <a:pt x="48" y="54"/>
                    <a:pt x="47" y="54"/>
                  </a:cubicBezTo>
                  <a:cubicBezTo>
                    <a:pt x="47" y="53"/>
                    <a:pt x="47" y="52"/>
                    <a:pt x="47" y="51"/>
                  </a:cubicBezTo>
                  <a:cubicBezTo>
                    <a:pt x="47" y="50"/>
                    <a:pt x="47" y="48"/>
                    <a:pt x="46" y="47"/>
                  </a:cubicBezTo>
                  <a:cubicBezTo>
                    <a:pt x="46" y="47"/>
                    <a:pt x="46" y="46"/>
                    <a:pt x="45" y="46"/>
                  </a:cubicBezTo>
                  <a:cubicBezTo>
                    <a:pt x="45" y="46"/>
                    <a:pt x="45" y="47"/>
                    <a:pt x="45" y="47"/>
                  </a:cubicBezTo>
                  <a:cubicBezTo>
                    <a:pt x="45" y="47"/>
                    <a:pt x="45" y="47"/>
                    <a:pt x="45" y="48"/>
                  </a:cubicBezTo>
                  <a:cubicBezTo>
                    <a:pt x="44" y="48"/>
                    <a:pt x="44" y="49"/>
                    <a:pt x="44" y="49"/>
                  </a:cubicBezTo>
                  <a:cubicBezTo>
                    <a:pt x="43" y="49"/>
                    <a:pt x="43" y="50"/>
                    <a:pt x="43" y="50"/>
                  </a:cubicBezTo>
                  <a:cubicBezTo>
                    <a:pt x="43" y="50"/>
                    <a:pt x="43" y="51"/>
                    <a:pt x="42" y="51"/>
                  </a:cubicBezTo>
                  <a:cubicBezTo>
                    <a:pt x="42" y="51"/>
                    <a:pt x="41" y="51"/>
                    <a:pt x="41" y="51"/>
                  </a:cubicBezTo>
                  <a:cubicBezTo>
                    <a:pt x="40" y="51"/>
                    <a:pt x="40" y="51"/>
                    <a:pt x="39" y="51"/>
                  </a:cubicBezTo>
                  <a:cubicBezTo>
                    <a:pt x="36" y="50"/>
                    <a:pt x="33" y="49"/>
                    <a:pt x="30" y="48"/>
                  </a:cubicBezTo>
                  <a:cubicBezTo>
                    <a:pt x="30" y="48"/>
                    <a:pt x="30" y="48"/>
                    <a:pt x="30" y="48"/>
                  </a:cubicBezTo>
                  <a:cubicBezTo>
                    <a:pt x="30" y="47"/>
                    <a:pt x="31" y="48"/>
                    <a:pt x="31" y="48"/>
                  </a:cubicBezTo>
                  <a:cubicBezTo>
                    <a:pt x="32" y="48"/>
                    <a:pt x="31" y="47"/>
                    <a:pt x="31" y="47"/>
                  </a:cubicBezTo>
                  <a:cubicBezTo>
                    <a:pt x="32" y="47"/>
                    <a:pt x="33" y="48"/>
                    <a:pt x="33" y="48"/>
                  </a:cubicBezTo>
                  <a:cubicBezTo>
                    <a:pt x="35" y="48"/>
                    <a:pt x="36" y="49"/>
                    <a:pt x="37" y="49"/>
                  </a:cubicBezTo>
                  <a:cubicBezTo>
                    <a:pt x="39" y="49"/>
                    <a:pt x="39" y="50"/>
                    <a:pt x="40" y="50"/>
                  </a:cubicBezTo>
                  <a:cubicBezTo>
                    <a:pt x="41" y="50"/>
                    <a:pt x="42" y="50"/>
                    <a:pt x="43" y="49"/>
                  </a:cubicBezTo>
                  <a:cubicBezTo>
                    <a:pt x="43" y="49"/>
                    <a:pt x="43" y="49"/>
                    <a:pt x="43" y="49"/>
                  </a:cubicBezTo>
                  <a:cubicBezTo>
                    <a:pt x="43" y="48"/>
                    <a:pt x="43" y="48"/>
                    <a:pt x="44" y="48"/>
                  </a:cubicBezTo>
                  <a:cubicBezTo>
                    <a:pt x="44" y="47"/>
                    <a:pt x="44" y="47"/>
                    <a:pt x="44" y="46"/>
                  </a:cubicBezTo>
                  <a:cubicBezTo>
                    <a:pt x="44" y="46"/>
                    <a:pt x="44" y="46"/>
                    <a:pt x="44" y="46"/>
                  </a:cubicBezTo>
                  <a:cubicBezTo>
                    <a:pt x="45" y="45"/>
                    <a:pt x="44" y="44"/>
                    <a:pt x="44" y="43"/>
                  </a:cubicBezTo>
                  <a:cubicBezTo>
                    <a:pt x="45" y="43"/>
                    <a:pt x="45" y="43"/>
                    <a:pt x="45" y="43"/>
                  </a:cubicBezTo>
                  <a:cubicBezTo>
                    <a:pt x="45" y="43"/>
                    <a:pt x="45" y="43"/>
                    <a:pt x="45" y="42"/>
                  </a:cubicBezTo>
                  <a:cubicBezTo>
                    <a:pt x="45" y="42"/>
                    <a:pt x="45" y="42"/>
                    <a:pt x="45" y="41"/>
                  </a:cubicBezTo>
                  <a:cubicBezTo>
                    <a:pt x="45" y="40"/>
                    <a:pt x="45" y="39"/>
                    <a:pt x="45" y="38"/>
                  </a:cubicBezTo>
                  <a:cubicBezTo>
                    <a:pt x="44" y="38"/>
                    <a:pt x="44" y="38"/>
                    <a:pt x="43" y="38"/>
                  </a:cubicBezTo>
                  <a:cubicBezTo>
                    <a:pt x="43" y="38"/>
                    <a:pt x="43" y="38"/>
                    <a:pt x="43" y="38"/>
                  </a:cubicBezTo>
                  <a:cubicBezTo>
                    <a:pt x="42" y="38"/>
                    <a:pt x="42" y="39"/>
                    <a:pt x="42" y="39"/>
                  </a:cubicBezTo>
                  <a:cubicBezTo>
                    <a:pt x="41" y="39"/>
                    <a:pt x="41" y="40"/>
                    <a:pt x="41" y="40"/>
                  </a:cubicBezTo>
                  <a:cubicBezTo>
                    <a:pt x="40" y="41"/>
                    <a:pt x="40" y="41"/>
                    <a:pt x="39" y="42"/>
                  </a:cubicBezTo>
                  <a:cubicBezTo>
                    <a:pt x="38" y="42"/>
                    <a:pt x="38" y="42"/>
                    <a:pt x="38" y="41"/>
                  </a:cubicBezTo>
                  <a:cubicBezTo>
                    <a:pt x="37" y="40"/>
                    <a:pt x="39" y="40"/>
                    <a:pt x="40" y="40"/>
                  </a:cubicBezTo>
                  <a:cubicBezTo>
                    <a:pt x="40" y="40"/>
                    <a:pt x="40" y="39"/>
                    <a:pt x="40" y="39"/>
                  </a:cubicBezTo>
                  <a:cubicBezTo>
                    <a:pt x="40" y="39"/>
                    <a:pt x="41" y="38"/>
                    <a:pt x="41" y="38"/>
                  </a:cubicBezTo>
                  <a:cubicBezTo>
                    <a:pt x="41" y="38"/>
                    <a:pt x="42" y="38"/>
                    <a:pt x="42" y="38"/>
                  </a:cubicBezTo>
                  <a:cubicBezTo>
                    <a:pt x="42" y="38"/>
                    <a:pt x="43" y="37"/>
                    <a:pt x="43" y="37"/>
                  </a:cubicBezTo>
                  <a:cubicBezTo>
                    <a:pt x="43" y="37"/>
                    <a:pt x="43" y="37"/>
                    <a:pt x="43" y="36"/>
                  </a:cubicBezTo>
                  <a:cubicBezTo>
                    <a:pt x="43" y="36"/>
                    <a:pt x="44" y="36"/>
                    <a:pt x="44" y="35"/>
                  </a:cubicBezTo>
                  <a:cubicBezTo>
                    <a:pt x="45" y="34"/>
                    <a:pt x="45" y="33"/>
                    <a:pt x="46" y="32"/>
                  </a:cubicBezTo>
                  <a:cubicBezTo>
                    <a:pt x="46" y="31"/>
                    <a:pt x="46" y="32"/>
                    <a:pt x="46" y="33"/>
                  </a:cubicBezTo>
                  <a:cubicBezTo>
                    <a:pt x="47" y="33"/>
                    <a:pt x="47" y="33"/>
                    <a:pt x="48" y="33"/>
                  </a:cubicBezTo>
                  <a:cubicBezTo>
                    <a:pt x="48" y="33"/>
                    <a:pt x="48" y="32"/>
                    <a:pt x="48" y="31"/>
                  </a:cubicBezTo>
                  <a:cubicBezTo>
                    <a:pt x="48" y="31"/>
                    <a:pt x="49" y="31"/>
                    <a:pt x="49" y="31"/>
                  </a:cubicBezTo>
                  <a:cubicBezTo>
                    <a:pt x="49" y="32"/>
                    <a:pt x="50" y="32"/>
                    <a:pt x="50" y="32"/>
                  </a:cubicBezTo>
                  <a:cubicBezTo>
                    <a:pt x="50" y="32"/>
                    <a:pt x="51" y="31"/>
                    <a:pt x="51" y="31"/>
                  </a:cubicBezTo>
                  <a:cubicBezTo>
                    <a:pt x="52" y="31"/>
                    <a:pt x="52" y="31"/>
                    <a:pt x="53" y="31"/>
                  </a:cubicBezTo>
                  <a:cubicBezTo>
                    <a:pt x="54" y="31"/>
                    <a:pt x="56" y="31"/>
                    <a:pt x="56" y="30"/>
                  </a:cubicBezTo>
                  <a:cubicBezTo>
                    <a:pt x="56" y="28"/>
                    <a:pt x="54" y="27"/>
                    <a:pt x="53" y="26"/>
                  </a:cubicBezTo>
                  <a:cubicBezTo>
                    <a:pt x="51" y="25"/>
                    <a:pt x="52" y="24"/>
                    <a:pt x="51" y="23"/>
                  </a:cubicBezTo>
                  <a:cubicBezTo>
                    <a:pt x="50" y="22"/>
                    <a:pt x="51" y="22"/>
                    <a:pt x="50" y="22"/>
                  </a:cubicBezTo>
                  <a:cubicBezTo>
                    <a:pt x="50" y="22"/>
                    <a:pt x="50" y="21"/>
                    <a:pt x="50" y="21"/>
                  </a:cubicBezTo>
                  <a:cubicBezTo>
                    <a:pt x="50" y="21"/>
                    <a:pt x="50" y="21"/>
                    <a:pt x="50" y="21"/>
                  </a:cubicBezTo>
                  <a:cubicBezTo>
                    <a:pt x="50" y="20"/>
                    <a:pt x="49" y="19"/>
                    <a:pt x="50" y="18"/>
                  </a:cubicBezTo>
                  <a:cubicBezTo>
                    <a:pt x="50" y="18"/>
                    <a:pt x="51" y="18"/>
                    <a:pt x="51" y="18"/>
                  </a:cubicBezTo>
                  <a:cubicBezTo>
                    <a:pt x="51" y="17"/>
                    <a:pt x="52" y="17"/>
                    <a:pt x="52" y="16"/>
                  </a:cubicBezTo>
                  <a:cubicBezTo>
                    <a:pt x="52" y="16"/>
                    <a:pt x="52" y="15"/>
                    <a:pt x="52" y="14"/>
                  </a:cubicBezTo>
                  <a:cubicBezTo>
                    <a:pt x="52" y="14"/>
                    <a:pt x="53" y="14"/>
                    <a:pt x="53" y="14"/>
                  </a:cubicBezTo>
                  <a:cubicBezTo>
                    <a:pt x="54" y="14"/>
                    <a:pt x="56" y="14"/>
                    <a:pt x="57" y="13"/>
                  </a:cubicBezTo>
                  <a:cubicBezTo>
                    <a:pt x="57" y="13"/>
                    <a:pt x="57" y="12"/>
                    <a:pt x="58" y="12"/>
                  </a:cubicBezTo>
                  <a:cubicBezTo>
                    <a:pt x="58" y="11"/>
                    <a:pt x="60" y="10"/>
                    <a:pt x="60" y="8"/>
                  </a:cubicBezTo>
                  <a:cubicBezTo>
                    <a:pt x="60" y="8"/>
                    <a:pt x="60" y="7"/>
                    <a:pt x="60" y="7"/>
                  </a:cubicBezTo>
                  <a:cubicBezTo>
                    <a:pt x="61" y="7"/>
                    <a:pt x="61" y="7"/>
                    <a:pt x="60" y="7"/>
                  </a:cubicBezTo>
                  <a:close/>
                  <a:moveTo>
                    <a:pt x="35" y="37"/>
                  </a:moveTo>
                  <a:cubicBezTo>
                    <a:pt x="35" y="37"/>
                    <a:pt x="35" y="37"/>
                    <a:pt x="35" y="37"/>
                  </a:cubicBezTo>
                  <a:cubicBezTo>
                    <a:pt x="34" y="38"/>
                    <a:pt x="34" y="38"/>
                    <a:pt x="34" y="37"/>
                  </a:cubicBezTo>
                  <a:cubicBezTo>
                    <a:pt x="34" y="37"/>
                    <a:pt x="34" y="37"/>
                    <a:pt x="33" y="36"/>
                  </a:cubicBezTo>
                  <a:cubicBezTo>
                    <a:pt x="33" y="36"/>
                    <a:pt x="33" y="36"/>
                    <a:pt x="32" y="37"/>
                  </a:cubicBezTo>
                  <a:cubicBezTo>
                    <a:pt x="32" y="36"/>
                    <a:pt x="32" y="37"/>
                    <a:pt x="31" y="37"/>
                  </a:cubicBezTo>
                  <a:cubicBezTo>
                    <a:pt x="31" y="36"/>
                    <a:pt x="31" y="36"/>
                    <a:pt x="31" y="36"/>
                  </a:cubicBezTo>
                  <a:cubicBezTo>
                    <a:pt x="30" y="35"/>
                    <a:pt x="30" y="35"/>
                    <a:pt x="31" y="35"/>
                  </a:cubicBezTo>
                  <a:cubicBezTo>
                    <a:pt x="31" y="34"/>
                    <a:pt x="32" y="35"/>
                    <a:pt x="32" y="35"/>
                  </a:cubicBezTo>
                  <a:cubicBezTo>
                    <a:pt x="32" y="35"/>
                    <a:pt x="32" y="35"/>
                    <a:pt x="32" y="35"/>
                  </a:cubicBezTo>
                  <a:cubicBezTo>
                    <a:pt x="32" y="35"/>
                    <a:pt x="32" y="35"/>
                    <a:pt x="32" y="35"/>
                  </a:cubicBezTo>
                  <a:cubicBezTo>
                    <a:pt x="32" y="36"/>
                    <a:pt x="32" y="35"/>
                    <a:pt x="33" y="36"/>
                  </a:cubicBezTo>
                  <a:cubicBezTo>
                    <a:pt x="33" y="36"/>
                    <a:pt x="34" y="35"/>
                    <a:pt x="34" y="36"/>
                  </a:cubicBezTo>
                  <a:cubicBezTo>
                    <a:pt x="34" y="36"/>
                    <a:pt x="34" y="36"/>
                    <a:pt x="34" y="36"/>
                  </a:cubicBezTo>
                  <a:cubicBezTo>
                    <a:pt x="35" y="36"/>
                    <a:pt x="35" y="37"/>
                    <a:pt x="35" y="37"/>
                  </a:cubicBezTo>
                  <a:cubicBezTo>
                    <a:pt x="35" y="37"/>
                    <a:pt x="35" y="37"/>
                    <a:pt x="35" y="37"/>
                  </a:cubicBez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1" name="Freeform 102"/>
            <p:cNvSpPr>
              <a:spLocks/>
            </p:cNvSpPr>
            <p:nvPr/>
          </p:nvSpPr>
          <p:spPr bwMode="auto">
            <a:xfrm>
              <a:off x="4418" y="351"/>
              <a:ext cx="177" cy="42"/>
            </a:xfrm>
            <a:custGeom>
              <a:avLst/>
              <a:gdLst>
                <a:gd name="T0" fmla="*/ 0 w 106"/>
                <a:gd name="T1" fmla="*/ 93774 h 25"/>
                <a:gd name="T2" fmla="*/ 185967 w 106"/>
                <a:gd name="T3" fmla="*/ 0 h 25"/>
                <a:gd name="T4" fmla="*/ 387742 w 106"/>
                <a:gd name="T5" fmla="*/ 24733 h 25"/>
                <a:gd name="T6" fmla="*/ 281457 w 106"/>
                <a:gd name="T7" fmla="*/ 57108 h 25"/>
                <a:gd name="T8" fmla="*/ 136831 w 106"/>
                <a:gd name="T9" fmla="*/ 18658 h 25"/>
                <a:gd name="T10" fmla="*/ 15528 w 106"/>
                <a:gd name="T11" fmla="*/ 101082 h 25"/>
                <a:gd name="T12" fmla="*/ 0 w 106"/>
                <a:gd name="T13" fmla="*/ 93774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6" h="25">
                  <a:moveTo>
                    <a:pt x="0" y="23"/>
                  </a:moveTo>
                  <a:cubicBezTo>
                    <a:pt x="8" y="12"/>
                    <a:pt x="30" y="0"/>
                    <a:pt x="51" y="0"/>
                  </a:cubicBezTo>
                  <a:cubicBezTo>
                    <a:pt x="73" y="0"/>
                    <a:pt x="96" y="13"/>
                    <a:pt x="106" y="6"/>
                  </a:cubicBezTo>
                  <a:cubicBezTo>
                    <a:pt x="106" y="6"/>
                    <a:pt x="96" y="14"/>
                    <a:pt x="77" y="14"/>
                  </a:cubicBezTo>
                  <a:cubicBezTo>
                    <a:pt x="58" y="14"/>
                    <a:pt x="51" y="5"/>
                    <a:pt x="37" y="5"/>
                  </a:cubicBezTo>
                  <a:cubicBezTo>
                    <a:pt x="24" y="5"/>
                    <a:pt x="10" y="16"/>
                    <a:pt x="4" y="25"/>
                  </a:cubicBezTo>
                  <a:lnTo>
                    <a:pt x="0" y="23"/>
                  </a:ln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2" name="Freeform 103"/>
            <p:cNvSpPr>
              <a:spLocks/>
            </p:cNvSpPr>
            <p:nvPr/>
          </p:nvSpPr>
          <p:spPr bwMode="auto">
            <a:xfrm>
              <a:off x="4533" y="289"/>
              <a:ext cx="92" cy="65"/>
            </a:xfrm>
            <a:custGeom>
              <a:avLst/>
              <a:gdLst>
                <a:gd name="T0" fmla="*/ 0 w 55"/>
                <a:gd name="T1" fmla="*/ 127700 h 39"/>
                <a:gd name="T2" fmla="*/ 33644 w 55"/>
                <a:gd name="T3" fmla="*/ 89597 h 39"/>
                <a:gd name="T4" fmla="*/ 113409 w 55"/>
                <a:gd name="T5" fmla="*/ 0 h 39"/>
                <a:gd name="T6" fmla="*/ 37916 w 55"/>
                <a:gd name="T7" fmla="*/ 117092 h 39"/>
                <a:gd name="T8" fmla="*/ 40532 w 55"/>
                <a:gd name="T9" fmla="*/ 117092 h 39"/>
                <a:gd name="T10" fmla="*/ 121425 w 55"/>
                <a:gd name="T11" fmla="*/ 95547 h 39"/>
                <a:gd name="T12" fmla="*/ 190970 w 55"/>
                <a:gd name="T13" fmla="*/ 74422 h 39"/>
                <a:gd name="T14" fmla="*/ 207291 w 55"/>
                <a:gd name="T15" fmla="*/ 67453 h 39"/>
                <a:gd name="T16" fmla="*/ 74085 w 55"/>
                <a:gd name="T17" fmla="*/ 137708 h 39"/>
                <a:gd name="T18" fmla="*/ 0 w 55"/>
                <a:gd name="T19" fmla="*/ 127700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5" h="39">
                  <a:moveTo>
                    <a:pt x="0" y="36"/>
                  </a:moveTo>
                  <a:cubicBezTo>
                    <a:pt x="0" y="36"/>
                    <a:pt x="6" y="32"/>
                    <a:pt x="9" y="25"/>
                  </a:cubicBezTo>
                  <a:cubicBezTo>
                    <a:pt x="13" y="18"/>
                    <a:pt x="21" y="7"/>
                    <a:pt x="30" y="0"/>
                  </a:cubicBezTo>
                  <a:cubicBezTo>
                    <a:pt x="30" y="0"/>
                    <a:pt x="20" y="31"/>
                    <a:pt x="10" y="33"/>
                  </a:cubicBezTo>
                  <a:cubicBezTo>
                    <a:pt x="10" y="33"/>
                    <a:pt x="9" y="34"/>
                    <a:pt x="11" y="33"/>
                  </a:cubicBezTo>
                  <a:cubicBezTo>
                    <a:pt x="14" y="33"/>
                    <a:pt x="27" y="28"/>
                    <a:pt x="32" y="27"/>
                  </a:cubicBezTo>
                  <a:cubicBezTo>
                    <a:pt x="36" y="26"/>
                    <a:pt x="48" y="24"/>
                    <a:pt x="51" y="21"/>
                  </a:cubicBezTo>
                  <a:cubicBezTo>
                    <a:pt x="53" y="18"/>
                    <a:pt x="55" y="19"/>
                    <a:pt x="55" y="19"/>
                  </a:cubicBezTo>
                  <a:cubicBezTo>
                    <a:pt x="55" y="19"/>
                    <a:pt x="42" y="39"/>
                    <a:pt x="20" y="39"/>
                  </a:cubicBezTo>
                  <a:cubicBezTo>
                    <a:pt x="20" y="39"/>
                    <a:pt x="9" y="38"/>
                    <a:pt x="0" y="36"/>
                  </a:cubicBez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 name="Freeform 104"/>
            <p:cNvSpPr>
              <a:spLocks/>
            </p:cNvSpPr>
            <p:nvPr/>
          </p:nvSpPr>
          <p:spPr bwMode="auto">
            <a:xfrm>
              <a:off x="4577" y="254"/>
              <a:ext cx="72" cy="77"/>
            </a:xfrm>
            <a:custGeom>
              <a:avLst/>
              <a:gdLst>
                <a:gd name="T0" fmla="*/ 0 w 43"/>
                <a:gd name="T1" fmla="*/ 175135 h 46"/>
                <a:gd name="T2" fmla="*/ 10733 w 43"/>
                <a:gd name="T3" fmla="*/ 135630 h 46"/>
                <a:gd name="T4" fmla="*/ 68403 w 43"/>
                <a:gd name="T5" fmla="*/ 0 h 46"/>
                <a:gd name="T6" fmla="*/ 30093 w 43"/>
                <a:gd name="T7" fmla="*/ 151464 h 46"/>
                <a:gd name="T8" fmla="*/ 30093 w 43"/>
                <a:gd name="T9" fmla="*/ 151464 h 46"/>
                <a:gd name="T10" fmla="*/ 129014 w 43"/>
                <a:gd name="T11" fmla="*/ 68155 h 46"/>
                <a:gd name="T12" fmla="*/ 165089 w 43"/>
                <a:gd name="T13" fmla="*/ 33831 h 46"/>
                <a:gd name="T14" fmla="*/ 0 w 43"/>
                <a:gd name="T15" fmla="*/ 175135 h 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 h="46">
                  <a:moveTo>
                    <a:pt x="0" y="46"/>
                  </a:moveTo>
                  <a:cubicBezTo>
                    <a:pt x="0" y="46"/>
                    <a:pt x="3" y="42"/>
                    <a:pt x="3" y="36"/>
                  </a:cubicBezTo>
                  <a:cubicBezTo>
                    <a:pt x="4" y="30"/>
                    <a:pt x="7" y="16"/>
                    <a:pt x="18" y="0"/>
                  </a:cubicBezTo>
                  <a:cubicBezTo>
                    <a:pt x="18" y="0"/>
                    <a:pt x="20" y="25"/>
                    <a:pt x="8" y="40"/>
                  </a:cubicBezTo>
                  <a:cubicBezTo>
                    <a:pt x="8" y="40"/>
                    <a:pt x="7" y="42"/>
                    <a:pt x="8" y="40"/>
                  </a:cubicBezTo>
                  <a:cubicBezTo>
                    <a:pt x="10" y="39"/>
                    <a:pt x="18" y="30"/>
                    <a:pt x="34" y="18"/>
                  </a:cubicBezTo>
                  <a:cubicBezTo>
                    <a:pt x="34" y="18"/>
                    <a:pt x="43" y="11"/>
                    <a:pt x="43" y="9"/>
                  </a:cubicBezTo>
                  <a:cubicBezTo>
                    <a:pt x="43" y="9"/>
                    <a:pt x="37" y="44"/>
                    <a:pt x="0" y="46"/>
                  </a:cubicBez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 name="Freeform 105"/>
            <p:cNvSpPr>
              <a:spLocks/>
            </p:cNvSpPr>
            <p:nvPr/>
          </p:nvSpPr>
          <p:spPr bwMode="auto">
            <a:xfrm>
              <a:off x="4612" y="212"/>
              <a:ext cx="52" cy="80"/>
            </a:xfrm>
            <a:custGeom>
              <a:avLst/>
              <a:gdLst>
                <a:gd name="T0" fmla="*/ 0 w 31"/>
                <a:gd name="T1" fmla="*/ 169967 h 48"/>
                <a:gd name="T2" fmla="*/ 3880 w 31"/>
                <a:gd name="T3" fmla="*/ 143347 h 48"/>
                <a:gd name="T4" fmla="*/ 0 w 31"/>
                <a:gd name="T5" fmla="*/ 74422 h 48"/>
                <a:gd name="T6" fmla="*/ 16935 w 31"/>
                <a:gd name="T7" fmla="*/ 0 h 48"/>
                <a:gd name="T8" fmla="*/ 24266 w 31"/>
                <a:gd name="T9" fmla="*/ 28458 h 48"/>
                <a:gd name="T10" fmla="*/ 30717 w 31"/>
                <a:gd name="T11" fmla="*/ 79050 h 48"/>
                <a:gd name="T12" fmla="*/ 24266 w 31"/>
                <a:gd name="T13" fmla="*/ 127700 h 48"/>
                <a:gd name="T14" fmla="*/ 34595 w 31"/>
                <a:gd name="T15" fmla="*/ 112422 h 48"/>
                <a:gd name="T16" fmla="*/ 86429 w 31"/>
                <a:gd name="T17" fmla="*/ 57328 h 48"/>
                <a:gd name="T18" fmla="*/ 114531 w 31"/>
                <a:gd name="T19" fmla="*/ 10245 h 48"/>
                <a:gd name="T20" fmla="*/ 90847 w 31"/>
                <a:gd name="T21" fmla="*/ 95547 h 48"/>
                <a:gd name="T22" fmla="*/ 24266 w 31"/>
                <a:gd name="T23" fmla="*/ 149328 h 48"/>
                <a:gd name="T24" fmla="*/ 0 w 31"/>
                <a:gd name="T25" fmla="*/ 169967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1" h="48">
                  <a:moveTo>
                    <a:pt x="0" y="48"/>
                  </a:moveTo>
                  <a:cubicBezTo>
                    <a:pt x="0" y="48"/>
                    <a:pt x="1" y="44"/>
                    <a:pt x="1" y="40"/>
                  </a:cubicBezTo>
                  <a:cubicBezTo>
                    <a:pt x="1" y="37"/>
                    <a:pt x="0" y="26"/>
                    <a:pt x="0" y="21"/>
                  </a:cubicBezTo>
                  <a:cubicBezTo>
                    <a:pt x="0" y="16"/>
                    <a:pt x="0" y="6"/>
                    <a:pt x="4" y="0"/>
                  </a:cubicBezTo>
                  <a:cubicBezTo>
                    <a:pt x="4" y="0"/>
                    <a:pt x="4" y="5"/>
                    <a:pt x="6" y="8"/>
                  </a:cubicBezTo>
                  <a:cubicBezTo>
                    <a:pt x="7" y="10"/>
                    <a:pt x="8" y="21"/>
                    <a:pt x="8" y="22"/>
                  </a:cubicBezTo>
                  <a:cubicBezTo>
                    <a:pt x="8" y="23"/>
                    <a:pt x="8" y="32"/>
                    <a:pt x="6" y="36"/>
                  </a:cubicBezTo>
                  <a:cubicBezTo>
                    <a:pt x="6" y="36"/>
                    <a:pt x="7" y="35"/>
                    <a:pt x="9" y="32"/>
                  </a:cubicBezTo>
                  <a:cubicBezTo>
                    <a:pt x="11" y="29"/>
                    <a:pt x="15" y="22"/>
                    <a:pt x="22" y="16"/>
                  </a:cubicBezTo>
                  <a:cubicBezTo>
                    <a:pt x="28" y="9"/>
                    <a:pt x="29" y="3"/>
                    <a:pt x="29" y="3"/>
                  </a:cubicBezTo>
                  <a:cubicBezTo>
                    <a:pt x="29" y="3"/>
                    <a:pt x="31" y="15"/>
                    <a:pt x="23" y="27"/>
                  </a:cubicBezTo>
                  <a:cubicBezTo>
                    <a:pt x="14" y="39"/>
                    <a:pt x="11" y="37"/>
                    <a:pt x="6" y="42"/>
                  </a:cubicBezTo>
                  <a:cubicBezTo>
                    <a:pt x="6" y="42"/>
                    <a:pt x="1" y="48"/>
                    <a:pt x="0" y="48"/>
                  </a:cubicBez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 name="Freeform 106"/>
            <p:cNvSpPr>
              <a:spLocks/>
            </p:cNvSpPr>
            <p:nvPr/>
          </p:nvSpPr>
          <p:spPr bwMode="auto">
            <a:xfrm>
              <a:off x="4617" y="160"/>
              <a:ext cx="48" cy="85"/>
            </a:xfrm>
            <a:custGeom>
              <a:avLst/>
              <a:gdLst>
                <a:gd name="T0" fmla="*/ 32259 w 29"/>
                <a:gd name="T1" fmla="*/ 181388 h 51"/>
                <a:gd name="T2" fmla="*/ 28894 w 29"/>
                <a:gd name="T3" fmla="*/ 149328 h 51"/>
                <a:gd name="T4" fmla="*/ 5578 w 29"/>
                <a:gd name="T5" fmla="*/ 32255 h 51"/>
                <a:gd name="T6" fmla="*/ 15282 w 29"/>
                <a:gd name="T7" fmla="*/ 48325 h 51"/>
                <a:gd name="T8" fmla="*/ 38600 w 29"/>
                <a:gd name="T9" fmla="*/ 105495 h 51"/>
                <a:gd name="T10" fmla="*/ 41866 w 29"/>
                <a:gd name="T11" fmla="*/ 143347 h 51"/>
                <a:gd name="T12" fmla="*/ 44003 w 29"/>
                <a:gd name="T13" fmla="*/ 143347 h 51"/>
                <a:gd name="T14" fmla="*/ 58813 w 29"/>
                <a:gd name="T15" fmla="*/ 74422 h 51"/>
                <a:gd name="T16" fmla="*/ 85289 w 29"/>
                <a:gd name="T17" fmla="*/ 0 h 51"/>
                <a:gd name="T18" fmla="*/ 91642 w 29"/>
                <a:gd name="T19" fmla="*/ 32255 h 51"/>
                <a:gd name="T20" fmla="*/ 32259 w 29"/>
                <a:gd name="T21" fmla="*/ 181388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 h="51">
                  <a:moveTo>
                    <a:pt x="10" y="51"/>
                  </a:moveTo>
                  <a:cubicBezTo>
                    <a:pt x="10" y="51"/>
                    <a:pt x="10" y="44"/>
                    <a:pt x="9" y="42"/>
                  </a:cubicBezTo>
                  <a:cubicBezTo>
                    <a:pt x="8" y="40"/>
                    <a:pt x="0" y="26"/>
                    <a:pt x="2" y="9"/>
                  </a:cubicBezTo>
                  <a:cubicBezTo>
                    <a:pt x="2" y="9"/>
                    <a:pt x="3" y="8"/>
                    <a:pt x="5" y="14"/>
                  </a:cubicBezTo>
                  <a:cubicBezTo>
                    <a:pt x="8" y="21"/>
                    <a:pt x="11" y="23"/>
                    <a:pt x="12" y="30"/>
                  </a:cubicBezTo>
                  <a:cubicBezTo>
                    <a:pt x="13" y="37"/>
                    <a:pt x="13" y="40"/>
                    <a:pt x="13" y="40"/>
                  </a:cubicBezTo>
                  <a:cubicBezTo>
                    <a:pt x="13" y="40"/>
                    <a:pt x="14" y="41"/>
                    <a:pt x="14" y="40"/>
                  </a:cubicBezTo>
                  <a:cubicBezTo>
                    <a:pt x="14" y="39"/>
                    <a:pt x="15" y="30"/>
                    <a:pt x="19" y="21"/>
                  </a:cubicBezTo>
                  <a:cubicBezTo>
                    <a:pt x="22" y="13"/>
                    <a:pt x="27" y="5"/>
                    <a:pt x="27" y="0"/>
                  </a:cubicBezTo>
                  <a:cubicBezTo>
                    <a:pt x="27" y="0"/>
                    <a:pt x="29" y="0"/>
                    <a:pt x="29" y="9"/>
                  </a:cubicBezTo>
                  <a:cubicBezTo>
                    <a:pt x="28" y="18"/>
                    <a:pt x="26" y="34"/>
                    <a:pt x="10" y="51"/>
                  </a:cubicBez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 name="Freeform 107"/>
            <p:cNvSpPr>
              <a:spLocks/>
            </p:cNvSpPr>
            <p:nvPr/>
          </p:nvSpPr>
          <p:spPr bwMode="auto">
            <a:xfrm>
              <a:off x="4607" y="111"/>
              <a:ext cx="47" cy="89"/>
            </a:xfrm>
            <a:custGeom>
              <a:avLst/>
              <a:gdLst>
                <a:gd name="T0" fmla="*/ 83128 w 28"/>
                <a:gd name="T1" fmla="*/ 211036 h 53"/>
                <a:gd name="T2" fmla="*/ 64081 w 28"/>
                <a:gd name="T3" fmla="*/ 175390 h 53"/>
                <a:gd name="T4" fmla="*/ 0 w 28"/>
                <a:gd name="T5" fmla="*/ 56884 h 53"/>
                <a:gd name="T6" fmla="*/ 6585 w 28"/>
                <a:gd name="T7" fmla="*/ 64344 h 53"/>
                <a:gd name="T8" fmla="*/ 42099 w 28"/>
                <a:gd name="T9" fmla="*/ 100548 h 53"/>
                <a:gd name="T10" fmla="*/ 76514 w 28"/>
                <a:gd name="T11" fmla="*/ 164323 h 53"/>
                <a:gd name="T12" fmla="*/ 76514 w 28"/>
                <a:gd name="T13" fmla="*/ 116797 h 53"/>
                <a:gd name="T14" fmla="*/ 70666 w 28"/>
                <a:gd name="T15" fmla="*/ 0 h 53"/>
                <a:gd name="T16" fmla="*/ 111484 w 28"/>
                <a:gd name="T17" fmla="*/ 104446 h 53"/>
                <a:gd name="T18" fmla="*/ 91398 w 28"/>
                <a:gd name="T19" fmla="*/ 188149 h 53"/>
                <a:gd name="T20" fmla="*/ 83128 w 28"/>
                <a:gd name="T21" fmla="*/ 211036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 h="53">
                  <a:moveTo>
                    <a:pt x="21" y="53"/>
                  </a:moveTo>
                  <a:cubicBezTo>
                    <a:pt x="21" y="53"/>
                    <a:pt x="18" y="46"/>
                    <a:pt x="16" y="44"/>
                  </a:cubicBezTo>
                  <a:cubicBezTo>
                    <a:pt x="14" y="42"/>
                    <a:pt x="1" y="23"/>
                    <a:pt x="0" y="14"/>
                  </a:cubicBezTo>
                  <a:cubicBezTo>
                    <a:pt x="0" y="14"/>
                    <a:pt x="1" y="14"/>
                    <a:pt x="2" y="16"/>
                  </a:cubicBezTo>
                  <a:cubicBezTo>
                    <a:pt x="3" y="18"/>
                    <a:pt x="10" y="25"/>
                    <a:pt x="11" y="25"/>
                  </a:cubicBezTo>
                  <a:cubicBezTo>
                    <a:pt x="12" y="26"/>
                    <a:pt x="19" y="34"/>
                    <a:pt x="19" y="41"/>
                  </a:cubicBezTo>
                  <a:cubicBezTo>
                    <a:pt x="19" y="41"/>
                    <a:pt x="20" y="42"/>
                    <a:pt x="19" y="29"/>
                  </a:cubicBezTo>
                  <a:cubicBezTo>
                    <a:pt x="17" y="17"/>
                    <a:pt x="23" y="8"/>
                    <a:pt x="18" y="0"/>
                  </a:cubicBezTo>
                  <a:cubicBezTo>
                    <a:pt x="18" y="0"/>
                    <a:pt x="25" y="1"/>
                    <a:pt x="28" y="26"/>
                  </a:cubicBezTo>
                  <a:cubicBezTo>
                    <a:pt x="28" y="26"/>
                    <a:pt x="28" y="36"/>
                    <a:pt x="23" y="47"/>
                  </a:cubicBezTo>
                  <a:cubicBezTo>
                    <a:pt x="23" y="47"/>
                    <a:pt x="21" y="53"/>
                    <a:pt x="21" y="53"/>
                  </a:cubicBez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 name="Freeform 108"/>
            <p:cNvSpPr>
              <a:spLocks/>
            </p:cNvSpPr>
            <p:nvPr/>
          </p:nvSpPr>
          <p:spPr bwMode="auto">
            <a:xfrm>
              <a:off x="4587" y="83"/>
              <a:ext cx="48" cy="69"/>
            </a:xfrm>
            <a:custGeom>
              <a:avLst/>
              <a:gdLst>
                <a:gd name="T0" fmla="*/ 88376 w 29"/>
                <a:gd name="T1" fmla="*/ 169232 h 41"/>
                <a:gd name="T2" fmla="*/ 58813 w 29"/>
                <a:gd name="T3" fmla="*/ 140649 h 41"/>
                <a:gd name="T4" fmla="*/ 0 w 29"/>
                <a:gd name="T5" fmla="*/ 42218 h 41"/>
                <a:gd name="T6" fmla="*/ 15282 w 29"/>
                <a:gd name="T7" fmla="*/ 58350 h 41"/>
                <a:gd name="T8" fmla="*/ 63890 w 29"/>
                <a:gd name="T9" fmla="*/ 111009 h 41"/>
                <a:gd name="T10" fmla="*/ 69295 w 29"/>
                <a:gd name="T11" fmla="*/ 122281 h 41"/>
                <a:gd name="T12" fmla="*/ 69295 w 29"/>
                <a:gd name="T13" fmla="*/ 111009 h 41"/>
                <a:gd name="T14" fmla="*/ 63890 w 29"/>
                <a:gd name="T15" fmla="*/ 71050 h 41"/>
                <a:gd name="T16" fmla="*/ 47825 w 29"/>
                <a:gd name="T17" fmla="*/ 0 h 41"/>
                <a:gd name="T18" fmla="*/ 91642 w 29"/>
                <a:gd name="T19" fmla="*/ 108285 h 41"/>
                <a:gd name="T20" fmla="*/ 88376 w 29"/>
                <a:gd name="T21" fmla="*/ 169232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 h="41">
                  <a:moveTo>
                    <a:pt x="28" y="41"/>
                  </a:moveTo>
                  <a:cubicBezTo>
                    <a:pt x="28" y="41"/>
                    <a:pt x="23" y="36"/>
                    <a:pt x="19" y="34"/>
                  </a:cubicBezTo>
                  <a:cubicBezTo>
                    <a:pt x="15" y="31"/>
                    <a:pt x="3" y="19"/>
                    <a:pt x="0" y="10"/>
                  </a:cubicBezTo>
                  <a:cubicBezTo>
                    <a:pt x="0" y="10"/>
                    <a:pt x="1" y="9"/>
                    <a:pt x="5" y="14"/>
                  </a:cubicBezTo>
                  <a:cubicBezTo>
                    <a:pt x="8" y="18"/>
                    <a:pt x="11" y="16"/>
                    <a:pt x="20" y="27"/>
                  </a:cubicBezTo>
                  <a:cubicBezTo>
                    <a:pt x="20" y="27"/>
                    <a:pt x="22" y="30"/>
                    <a:pt x="22" y="30"/>
                  </a:cubicBezTo>
                  <a:cubicBezTo>
                    <a:pt x="23" y="30"/>
                    <a:pt x="22" y="27"/>
                    <a:pt x="22" y="27"/>
                  </a:cubicBezTo>
                  <a:cubicBezTo>
                    <a:pt x="22" y="27"/>
                    <a:pt x="20" y="20"/>
                    <a:pt x="20" y="17"/>
                  </a:cubicBezTo>
                  <a:cubicBezTo>
                    <a:pt x="20" y="15"/>
                    <a:pt x="16" y="1"/>
                    <a:pt x="15" y="0"/>
                  </a:cubicBezTo>
                  <a:cubicBezTo>
                    <a:pt x="15" y="0"/>
                    <a:pt x="27" y="7"/>
                    <a:pt x="29" y="26"/>
                  </a:cubicBezTo>
                  <a:cubicBezTo>
                    <a:pt x="29" y="26"/>
                    <a:pt x="28" y="40"/>
                    <a:pt x="28" y="41"/>
                  </a:cubicBez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8" name="Freeform 109"/>
            <p:cNvSpPr>
              <a:spLocks/>
            </p:cNvSpPr>
            <p:nvPr/>
          </p:nvSpPr>
          <p:spPr bwMode="auto">
            <a:xfrm>
              <a:off x="4580" y="74"/>
              <a:ext cx="37" cy="42"/>
            </a:xfrm>
            <a:custGeom>
              <a:avLst/>
              <a:gdLst>
                <a:gd name="T0" fmla="*/ 85704 w 22"/>
                <a:gd name="T1" fmla="*/ 101082 h 25"/>
                <a:gd name="T2" fmla="*/ 0 w 22"/>
                <a:gd name="T3" fmla="*/ 0 h 25"/>
                <a:gd name="T4" fmla="*/ 53201 w 22"/>
                <a:gd name="T5" fmla="*/ 77430 h 25"/>
                <a:gd name="T6" fmla="*/ 85704 w 22"/>
                <a:gd name="T7" fmla="*/ 101082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 h="25">
                  <a:moveTo>
                    <a:pt x="21" y="25"/>
                  </a:moveTo>
                  <a:cubicBezTo>
                    <a:pt x="21" y="25"/>
                    <a:pt x="22" y="8"/>
                    <a:pt x="0" y="0"/>
                  </a:cubicBezTo>
                  <a:cubicBezTo>
                    <a:pt x="0" y="0"/>
                    <a:pt x="7" y="16"/>
                    <a:pt x="13" y="19"/>
                  </a:cubicBezTo>
                  <a:cubicBezTo>
                    <a:pt x="19" y="23"/>
                    <a:pt x="21" y="25"/>
                    <a:pt x="21" y="25"/>
                  </a:cubicBez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9" name="Freeform 110"/>
            <p:cNvSpPr>
              <a:spLocks/>
            </p:cNvSpPr>
            <p:nvPr/>
          </p:nvSpPr>
          <p:spPr bwMode="auto">
            <a:xfrm>
              <a:off x="4342" y="351"/>
              <a:ext cx="178" cy="42"/>
            </a:xfrm>
            <a:custGeom>
              <a:avLst/>
              <a:gdLst>
                <a:gd name="T0" fmla="*/ 423932 w 106"/>
                <a:gd name="T1" fmla="*/ 93774 h 25"/>
                <a:gd name="T2" fmla="*/ 218641 w 106"/>
                <a:gd name="T3" fmla="*/ 0 h 25"/>
                <a:gd name="T4" fmla="*/ 0 w 106"/>
                <a:gd name="T5" fmla="*/ 24733 h 25"/>
                <a:gd name="T6" fmla="*/ 116797 w 106"/>
                <a:gd name="T7" fmla="*/ 57108 h 25"/>
                <a:gd name="T8" fmla="*/ 275939 w 106"/>
                <a:gd name="T9" fmla="*/ 18658 h 25"/>
                <a:gd name="T10" fmla="*/ 406886 w 106"/>
                <a:gd name="T11" fmla="*/ 101082 h 25"/>
                <a:gd name="T12" fmla="*/ 423932 w 106"/>
                <a:gd name="T13" fmla="*/ 93774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6" h="25">
                  <a:moveTo>
                    <a:pt x="106" y="23"/>
                  </a:moveTo>
                  <a:cubicBezTo>
                    <a:pt x="99" y="12"/>
                    <a:pt x="76" y="0"/>
                    <a:pt x="55" y="0"/>
                  </a:cubicBezTo>
                  <a:cubicBezTo>
                    <a:pt x="33" y="0"/>
                    <a:pt x="10" y="13"/>
                    <a:pt x="0" y="6"/>
                  </a:cubicBezTo>
                  <a:cubicBezTo>
                    <a:pt x="0" y="6"/>
                    <a:pt x="10" y="14"/>
                    <a:pt x="29" y="14"/>
                  </a:cubicBezTo>
                  <a:cubicBezTo>
                    <a:pt x="48" y="14"/>
                    <a:pt x="56" y="5"/>
                    <a:pt x="69" y="5"/>
                  </a:cubicBezTo>
                  <a:cubicBezTo>
                    <a:pt x="82" y="5"/>
                    <a:pt x="96" y="16"/>
                    <a:pt x="102" y="25"/>
                  </a:cubicBezTo>
                  <a:lnTo>
                    <a:pt x="106" y="23"/>
                  </a:ln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0" name="Freeform 111"/>
            <p:cNvSpPr>
              <a:spLocks/>
            </p:cNvSpPr>
            <p:nvPr/>
          </p:nvSpPr>
          <p:spPr bwMode="auto">
            <a:xfrm>
              <a:off x="4312" y="289"/>
              <a:ext cx="92" cy="65"/>
            </a:xfrm>
            <a:custGeom>
              <a:avLst/>
              <a:gdLst>
                <a:gd name="T0" fmla="*/ 207291 w 55"/>
                <a:gd name="T1" fmla="*/ 127700 h 39"/>
                <a:gd name="T2" fmla="*/ 173136 w 55"/>
                <a:gd name="T3" fmla="*/ 89597 h 39"/>
                <a:gd name="T4" fmla="*/ 94136 w 55"/>
                <a:gd name="T5" fmla="*/ 0 h 39"/>
                <a:gd name="T6" fmla="*/ 167920 w 55"/>
                <a:gd name="T7" fmla="*/ 117092 h 39"/>
                <a:gd name="T8" fmla="*/ 166172 w 55"/>
                <a:gd name="T9" fmla="*/ 117092 h 39"/>
                <a:gd name="T10" fmla="*/ 85672 w 55"/>
                <a:gd name="T11" fmla="*/ 95547 h 39"/>
                <a:gd name="T12" fmla="*/ 15829 w 55"/>
                <a:gd name="T13" fmla="*/ 74422 h 39"/>
                <a:gd name="T14" fmla="*/ 0 w 55"/>
                <a:gd name="T15" fmla="*/ 67453 h 39"/>
                <a:gd name="T16" fmla="*/ 133378 w 55"/>
                <a:gd name="T17" fmla="*/ 137708 h 39"/>
                <a:gd name="T18" fmla="*/ 207291 w 55"/>
                <a:gd name="T19" fmla="*/ 127700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5" h="39">
                  <a:moveTo>
                    <a:pt x="55" y="36"/>
                  </a:moveTo>
                  <a:cubicBezTo>
                    <a:pt x="55" y="36"/>
                    <a:pt x="49" y="32"/>
                    <a:pt x="46" y="25"/>
                  </a:cubicBezTo>
                  <a:cubicBezTo>
                    <a:pt x="42" y="18"/>
                    <a:pt x="34" y="7"/>
                    <a:pt x="25" y="0"/>
                  </a:cubicBezTo>
                  <a:cubicBezTo>
                    <a:pt x="25" y="0"/>
                    <a:pt x="35" y="31"/>
                    <a:pt x="45" y="33"/>
                  </a:cubicBezTo>
                  <a:cubicBezTo>
                    <a:pt x="45" y="33"/>
                    <a:pt x="47" y="34"/>
                    <a:pt x="44" y="33"/>
                  </a:cubicBezTo>
                  <a:cubicBezTo>
                    <a:pt x="41" y="33"/>
                    <a:pt x="28" y="28"/>
                    <a:pt x="23" y="27"/>
                  </a:cubicBezTo>
                  <a:cubicBezTo>
                    <a:pt x="19" y="26"/>
                    <a:pt x="8" y="24"/>
                    <a:pt x="4" y="21"/>
                  </a:cubicBezTo>
                  <a:cubicBezTo>
                    <a:pt x="2" y="18"/>
                    <a:pt x="0" y="19"/>
                    <a:pt x="0" y="19"/>
                  </a:cubicBezTo>
                  <a:cubicBezTo>
                    <a:pt x="0" y="19"/>
                    <a:pt x="13" y="39"/>
                    <a:pt x="35" y="39"/>
                  </a:cubicBezTo>
                  <a:cubicBezTo>
                    <a:pt x="35" y="39"/>
                    <a:pt x="46" y="38"/>
                    <a:pt x="55" y="36"/>
                  </a:cubicBez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1" name="Freeform 112"/>
            <p:cNvSpPr>
              <a:spLocks/>
            </p:cNvSpPr>
            <p:nvPr/>
          </p:nvSpPr>
          <p:spPr bwMode="auto">
            <a:xfrm>
              <a:off x="4289" y="254"/>
              <a:ext cx="72" cy="77"/>
            </a:xfrm>
            <a:custGeom>
              <a:avLst/>
              <a:gdLst>
                <a:gd name="T0" fmla="*/ 165089 w 43"/>
                <a:gd name="T1" fmla="*/ 175135 h 46"/>
                <a:gd name="T2" fmla="*/ 152812 w 43"/>
                <a:gd name="T3" fmla="*/ 135630 h 46"/>
                <a:gd name="T4" fmla="*/ 95099 w 43"/>
                <a:gd name="T5" fmla="*/ 0 h 46"/>
                <a:gd name="T6" fmla="*/ 135948 w 43"/>
                <a:gd name="T7" fmla="*/ 151464 h 46"/>
                <a:gd name="T8" fmla="*/ 134874 w 43"/>
                <a:gd name="T9" fmla="*/ 151464 h 46"/>
                <a:gd name="T10" fmla="*/ 33919 w 43"/>
                <a:gd name="T11" fmla="*/ 68155 h 46"/>
                <a:gd name="T12" fmla="*/ 0 w 43"/>
                <a:gd name="T13" fmla="*/ 33831 h 46"/>
                <a:gd name="T14" fmla="*/ 165089 w 43"/>
                <a:gd name="T15" fmla="*/ 175135 h 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 h="46">
                  <a:moveTo>
                    <a:pt x="43" y="46"/>
                  </a:moveTo>
                  <a:cubicBezTo>
                    <a:pt x="43" y="46"/>
                    <a:pt x="41" y="42"/>
                    <a:pt x="40" y="36"/>
                  </a:cubicBezTo>
                  <a:cubicBezTo>
                    <a:pt x="40" y="30"/>
                    <a:pt x="36" y="16"/>
                    <a:pt x="25" y="0"/>
                  </a:cubicBezTo>
                  <a:cubicBezTo>
                    <a:pt x="25" y="0"/>
                    <a:pt x="23" y="25"/>
                    <a:pt x="36" y="40"/>
                  </a:cubicBezTo>
                  <a:cubicBezTo>
                    <a:pt x="36" y="40"/>
                    <a:pt x="36" y="42"/>
                    <a:pt x="35" y="40"/>
                  </a:cubicBezTo>
                  <a:cubicBezTo>
                    <a:pt x="33" y="39"/>
                    <a:pt x="25" y="30"/>
                    <a:pt x="9" y="18"/>
                  </a:cubicBezTo>
                  <a:cubicBezTo>
                    <a:pt x="9" y="18"/>
                    <a:pt x="0" y="11"/>
                    <a:pt x="0" y="9"/>
                  </a:cubicBezTo>
                  <a:cubicBezTo>
                    <a:pt x="0" y="9"/>
                    <a:pt x="7" y="44"/>
                    <a:pt x="43" y="46"/>
                  </a:cubicBez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2" name="Freeform 113"/>
            <p:cNvSpPr>
              <a:spLocks/>
            </p:cNvSpPr>
            <p:nvPr/>
          </p:nvSpPr>
          <p:spPr bwMode="auto">
            <a:xfrm>
              <a:off x="4274" y="212"/>
              <a:ext cx="52" cy="80"/>
            </a:xfrm>
            <a:custGeom>
              <a:avLst/>
              <a:gdLst>
                <a:gd name="T0" fmla="*/ 121568 w 31"/>
                <a:gd name="T1" fmla="*/ 169967 h 48"/>
                <a:gd name="T2" fmla="*/ 117864 w 31"/>
                <a:gd name="T3" fmla="*/ 143347 h 48"/>
                <a:gd name="T4" fmla="*/ 121568 w 31"/>
                <a:gd name="T5" fmla="*/ 74422 h 48"/>
                <a:gd name="T6" fmla="*/ 104741 w 31"/>
                <a:gd name="T7" fmla="*/ 0 h 48"/>
                <a:gd name="T8" fmla="*/ 103160 w 31"/>
                <a:gd name="T9" fmla="*/ 28458 h 48"/>
                <a:gd name="T10" fmla="*/ 90847 w 31"/>
                <a:gd name="T11" fmla="*/ 79050 h 48"/>
                <a:gd name="T12" fmla="*/ 97341 w 31"/>
                <a:gd name="T13" fmla="*/ 127700 h 48"/>
                <a:gd name="T14" fmla="*/ 86429 w 31"/>
                <a:gd name="T15" fmla="*/ 112422 h 48"/>
                <a:gd name="T16" fmla="*/ 40704 w 31"/>
                <a:gd name="T17" fmla="*/ 57328 h 48"/>
                <a:gd name="T18" fmla="*/ 6508 w 31"/>
                <a:gd name="T19" fmla="*/ 10245 h 48"/>
                <a:gd name="T20" fmla="*/ 34595 w 31"/>
                <a:gd name="T21" fmla="*/ 95547 h 48"/>
                <a:gd name="T22" fmla="*/ 97341 w 31"/>
                <a:gd name="T23" fmla="*/ 149328 h 48"/>
                <a:gd name="T24" fmla="*/ 121568 w 31"/>
                <a:gd name="T25" fmla="*/ 169967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1" h="48">
                  <a:moveTo>
                    <a:pt x="31" y="48"/>
                  </a:moveTo>
                  <a:cubicBezTo>
                    <a:pt x="31" y="48"/>
                    <a:pt x="30" y="44"/>
                    <a:pt x="30" y="40"/>
                  </a:cubicBezTo>
                  <a:cubicBezTo>
                    <a:pt x="30" y="37"/>
                    <a:pt x="31" y="26"/>
                    <a:pt x="31" y="21"/>
                  </a:cubicBezTo>
                  <a:cubicBezTo>
                    <a:pt x="31" y="16"/>
                    <a:pt x="31" y="6"/>
                    <a:pt x="27" y="0"/>
                  </a:cubicBezTo>
                  <a:cubicBezTo>
                    <a:pt x="27" y="0"/>
                    <a:pt x="27" y="5"/>
                    <a:pt x="26" y="8"/>
                  </a:cubicBezTo>
                  <a:cubicBezTo>
                    <a:pt x="24" y="10"/>
                    <a:pt x="23" y="21"/>
                    <a:pt x="23" y="22"/>
                  </a:cubicBezTo>
                  <a:cubicBezTo>
                    <a:pt x="23" y="23"/>
                    <a:pt x="23" y="32"/>
                    <a:pt x="25" y="36"/>
                  </a:cubicBezTo>
                  <a:cubicBezTo>
                    <a:pt x="25" y="36"/>
                    <a:pt x="24" y="35"/>
                    <a:pt x="22" y="32"/>
                  </a:cubicBezTo>
                  <a:cubicBezTo>
                    <a:pt x="20" y="29"/>
                    <a:pt x="16" y="22"/>
                    <a:pt x="10" y="16"/>
                  </a:cubicBezTo>
                  <a:cubicBezTo>
                    <a:pt x="3" y="9"/>
                    <a:pt x="2" y="3"/>
                    <a:pt x="2" y="3"/>
                  </a:cubicBezTo>
                  <a:cubicBezTo>
                    <a:pt x="2" y="3"/>
                    <a:pt x="0" y="15"/>
                    <a:pt x="9" y="27"/>
                  </a:cubicBezTo>
                  <a:cubicBezTo>
                    <a:pt x="17" y="39"/>
                    <a:pt x="20" y="37"/>
                    <a:pt x="25" y="42"/>
                  </a:cubicBezTo>
                  <a:cubicBezTo>
                    <a:pt x="25" y="42"/>
                    <a:pt x="30" y="48"/>
                    <a:pt x="31" y="48"/>
                  </a:cubicBez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3" name="Freeform 114"/>
            <p:cNvSpPr>
              <a:spLocks/>
            </p:cNvSpPr>
            <p:nvPr/>
          </p:nvSpPr>
          <p:spPr bwMode="auto">
            <a:xfrm>
              <a:off x="4272" y="160"/>
              <a:ext cx="49" cy="85"/>
            </a:xfrm>
            <a:custGeom>
              <a:avLst/>
              <a:gdLst>
                <a:gd name="T0" fmla="*/ 83307 w 29"/>
                <a:gd name="T1" fmla="*/ 181388 h 51"/>
                <a:gd name="T2" fmla="*/ 87752 w 29"/>
                <a:gd name="T3" fmla="*/ 149328 h 51"/>
                <a:gd name="T4" fmla="*/ 121768 w 29"/>
                <a:gd name="T5" fmla="*/ 32255 h 51"/>
                <a:gd name="T6" fmla="*/ 107296 w 29"/>
                <a:gd name="T7" fmla="*/ 48325 h 51"/>
                <a:gd name="T8" fmla="*/ 75884 w 29"/>
                <a:gd name="T9" fmla="*/ 105495 h 51"/>
                <a:gd name="T10" fmla="*/ 71491 w 29"/>
                <a:gd name="T11" fmla="*/ 143347 h 51"/>
                <a:gd name="T12" fmla="*/ 65118 w 29"/>
                <a:gd name="T13" fmla="*/ 143347 h 51"/>
                <a:gd name="T14" fmla="*/ 49304 w 29"/>
                <a:gd name="T15" fmla="*/ 74422 h 51"/>
                <a:gd name="T16" fmla="*/ 7791 w 29"/>
                <a:gd name="T17" fmla="*/ 0 h 51"/>
                <a:gd name="T18" fmla="*/ 0 w 29"/>
                <a:gd name="T19" fmla="*/ 32255 h 51"/>
                <a:gd name="T20" fmla="*/ 83307 w 29"/>
                <a:gd name="T21" fmla="*/ 181388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 h="51">
                  <a:moveTo>
                    <a:pt x="19" y="51"/>
                  </a:moveTo>
                  <a:cubicBezTo>
                    <a:pt x="19" y="51"/>
                    <a:pt x="19" y="44"/>
                    <a:pt x="20" y="42"/>
                  </a:cubicBezTo>
                  <a:cubicBezTo>
                    <a:pt x="22" y="40"/>
                    <a:pt x="29" y="26"/>
                    <a:pt x="28" y="9"/>
                  </a:cubicBezTo>
                  <a:cubicBezTo>
                    <a:pt x="28" y="9"/>
                    <a:pt x="26" y="8"/>
                    <a:pt x="24" y="14"/>
                  </a:cubicBezTo>
                  <a:cubicBezTo>
                    <a:pt x="22" y="21"/>
                    <a:pt x="18" y="23"/>
                    <a:pt x="17" y="30"/>
                  </a:cubicBezTo>
                  <a:cubicBezTo>
                    <a:pt x="16" y="37"/>
                    <a:pt x="16" y="40"/>
                    <a:pt x="16" y="40"/>
                  </a:cubicBezTo>
                  <a:cubicBezTo>
                    <a:pt x="16" y="40"/>
                    <a:pt x="15" y="41"/>
                    <a:pt x="15" y="40"/>
                  </a:cubicBezTo>
                  <a:cubicBezTo>
                    <a:pt x="15" y="39"/>
                    <a:pt x="14" y="30"/>
                    <a:pt x="11" y="21"/>
                  </a:cubicBezTo>
                  <a:cubicBezTo>
                    <a:pt x="7" y="13"/>
                    <a:pt x="2" y="5"/>
                    <a:pt x="2" y="0"/>
                  </a:cubicBezTo>
                  <a:cubicBezTo>
                    <a:pt x="2" y="0"/>
                    <a:pt x="0" y="0"/>
                    <a:pt x="0" y="9"/>
                  </a:cubicBezTo>
                  <a:cubicBezTo>
                    <a:pt x="1" y="18"/>
                    <a:pt x="3" y="34"/>
                    <a:pt x="19" y="51"/>
                  </a:cubicBez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4" name="Freeform 115"/>
            <p:cNvSpPr>
              <a:spLocks/>
            </p:cNvSpPr>
            <p:nvPr/>
          </p:nvSpPr>
          <p:spPr bwMode="auto">
            <a:xfrm>
              <a:off x="4284" y="111"/>
              <a:ext cx="47" cy="89"/>
            </a:xfrm>
            <a:custGeom>
              <a:avLst/>
              <a:gdLst>
                <a:gd name="T0" fmla="*/ 31143 w 28"/>
                <a:gd name="T1" fmla="*/ 211036 h 53"/>
                <a:gd name="T2" fmla="*/ 47918 w 28"/>
                <a:gd name="T3" fmla="*/ 175390 h 53"/>
                <a:gd name="T4" fmla="*/ 111484 w 28"/>
                <a:gd name="T5" fmla="*/ 56884 h 53"/>
                <a:gd name="T6" fmla="*/ 104125 w 28"/>
                <a:gd name="T7" fmla="*/ 64344 h 53"/>
                <a:gd name="T8" fmla="*/ 69093 w 28"/>
                <a:gd name="T9" fmla="*/ 100548 h 53"/>
                <a:gd name="T10" fmla="*/ 35567 w 28"/>
                <a:gd name="T11" fmla="*/ 164323 h 53"/>
                <a:gd name="T12" fmla="*/ 41162 w 28"/>
                <a:gd name="T13" fmla="*/ 116797 h 53"/>
                <a:gd name="T14" fmla="*/ 41162 w 28"/>
                <a:gd name="T15" fmla="*/ 0 h 53"/>
                <a:gd name="T16" fmla="*/ 0 w 28"/>
                <a:gd name="T17" fmla="*/ 104446 h 53"/>
                <a:gd name="T18" fmla="*/ 18553 w 28"/>
                <a:gd name="T19" fmla="*/ 188149 h 53"/>
                <a:gd name="T20" fmla="*/ 31143 w 28"/>
                <a:gd name="T21" fmla="*/ 211036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 h="53">
                  <a:moveTo>
                    <a:pt x="8" y="53"/>
                  </a:moveTo>
                  <a:cubicBezTo>
                    <a:pt x="8" y="53"/>
                    <a:pt x="10" y="46"/>
                    <a:pt x="12" y="44"/>
                  </a:cubicBezTo>
                  <a:cubicBezTo>
                    <a:pt x="14" y="42"/>
                    <a:pt x="27" y="23"/>
                    <a:pt x="28" y="14"/>
                  </a:cubicBezTo>
                  <a:cubicBezTo>
                    <a:pt x="28" y="14"/>
                    <a:pt x="27" y="14"/>
                    <a:pt x="26" y="16"/>
                  </a:cubicBezTo>
                  <a:cubicBezTo>
                    <a:pt x="25" y="18"/>
                    <a:pt x="18" y="25"/>
                    <a:pt x="17" y="25"/>
                  </a:cubicBezTo>
                  <a:cubicBezTo>
                    <a:pt x="16" y="26"/>
                    <a:pt x="10" y="34"/>
                    <a:pt x="9" y="41"/>
                  </a:cubicBezTo>
                  <a:cubicBezTo>
                    <a:pt x="9" y="41"/>
                    <a:pt x="8" y="42"/>
                    <a:pt x="10" y="29"/>
                  </a:cubicBezTo>
                  <a:cubicBezTo>
                    <a:pt x="11" y="17"/>
                    <a:pt x="5" y="8"/>
                    <a:pt x="10" y="0"/>
                  </a:cubicBezTo>
                  <a:cubicBezTo>
                    <a:pt x="10" y="0"/>
                    <a:pt x="4" y="1"/>
                    <a:pt x="0" y="26"/>
                  </a:cubicBezTo>
                  <a:cubicBezTo>
                    <a:pt x="0" y="26"/>
                    <a:pt x="0" y="36"/>
                    <a:pt x="5" y="47"/>
                  </a:cubicBezTo>
                  <a:cubicBezTo>
                    <a:pt x="5" y="47"/>
                    <a:pt x="7" y="53"/>
                    <a:pt x="8" y="53"/>
                  </a:cubicBez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 name="Freeform 116"/>
            <p:cNvSpPr>
              <a:spLocks/>
            </p:cNvSpPr>
            <p:nvPr/>
          </p:nvSpPr>
          <p:spPr bwMode="auto">
            <a:xfrm>
              <a:off x="4302" y="83"/>
              <a:ext cx="49" cy="69"/>
            </a:xfrm>
            <a:custGeom>
              <a:avLst/>
              <a:gdLst>
                <a:gd name="T0" fmla="*/ 4611 w 29"/>
                <a:gd name="T1" fmla="*/ 169232 h 41"/>
                <a:gd name="T2" fmla="*/ 44911 w 29"/>
                <a:gd name="T3" fmla="*/ 140649 h 41"/>
                <a:gd name="T4" fmla="*/ 128218 w 29"/>
                <a:gd name="T5" fmla="*/ 42218 h 41"/>
                <a:gd name="T6" fmla="*/ 107296 w 29"/>
                <a:gd name="T7" fmla="*/ 58350 h 41"/>
                <a:gd name="T8" fmla="*/ 38539 w 29"/>
                <a:gd name="T9" fmla="*/ 111009 h 41"/>
                <a:gd name="T10" fmla="*/ 30737 w 29"/>
                <a:gd name="T11" fmla="*/ 122281 h 41"/>
                <a:gd name="T12" fmla="*/ 30737 w 29"/>
                <a:gd name="T13" fmla="*/ 111009 h 41"/>
                <a:gd name="T14" fmla="*/ 38539 w 29"/>
                <a:gd name="T15" fmla="*/ 71050 h 41"/>
                <a:gd name="T16" fmla="*/ 63502 w 29"/>
                <a:gd name="T17" fmla="*/ 0 h 41"/>
                <a:gd name="T18" fmla="*/ 0 w 29"/>
                <a:gd name="T19" fmla="*/ 108285 h 41"/>
                <a:gd name="T20" fmla="*/ 4611 w 29"/>
                <a:gd name="T21" fmla="*/ 169232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 h="41">
                  <a:moveTo>
                    <a:pt x="1" y="41"/>
                  </a:moveTo>
                  <a:cubicBezTo>
                    <a:pt x="1" y="41"/>
                    <a:pt x="6" y="36"/>
                    <a:pt x="10" y="34"/>
                  </a:cubicBezTo>
                  <a:cubicBezTo>
                    <a:pt x="14" y="31"/>
                    <a:pt x="26" y="19"/>
                    <a:pt x="29" y="10"/>
                  </a:cubicBezTo>
                  <a:cubicBezTo>
                    <a:pt x="29" y="10"/>
                    <a:pt x="28" y="9"/>
                    <a:pt x="24" y="14"/>
                  </a:cubicBezTo>
                  <a:cubicBezTo>
                    <a:pt x="21" y="18"/>
                    <a:pt x="18" y="16"/>
                    <a:pt x="9" y="27"/>
                  </a:cubicBezTo>
                  <a:cubicBezTo>
                    <a:pt x="9" y="27"/>
                    <a:pt x="8" y="30"/>
                    <a:pt x="7" y="30"/>
                  </a:cubicBezTo>
                  <a:cubicBezTo>
                    <a:pt x="6" y="30"/>
                    <a:pt x="7" y="27"/>
                    <a:pt x="7" y="27"/>
                  </a:cubicBezTo>
                  <a:cubicBezTo>
                    <a:pt x="7" y="27"/>
                    <a:pt x="9" y="20"/>
                    <a:pt x="9" y="17"/>
                  </a:cubicBezTo>
                  <a:cubicBezTo>
                    <a:pt x="9" y="15"/>
                    <a:pt x="13" y="1"/>
                    <a:pt x="14" y="0"/>
                  </a:cubicBezTo>
                  <a:cubicBezTo>
                    <a:pt x="14" y="0"/>
                    <a:pt x="2" y="7"/>
                    <a:pt x="0" y="26"/>
                  </a:cubicBezTo>
                  <a:cubicBezTo>
                    <a:pt x="0" y="26"/>
                    <a:pt x="1" y="40"/>
                    <a:pt x="1" y="41"/>
                  </a:cubicBez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 name="Freeform 117"/>
            <p:cNvSpPr>
              <a:spLocks/>
            </p:cNvSpPr>
            <p:nvPr/>
          </p:nvSpPr>
          <p:spPr bwMode="auto">
            <a:xfrm>
              <a:off x="4321" y="74"/>
              <a:ext cx="36" cy="42"/>
            </a:xfrm>
            <a:custGeom>
              <a:avLst/>
              <a:gdLst>
                <a:gd name="T0" fmla="*/ 2898 w 22"/>
                <a:gd name="T1" fmla="*/ 101082 h 25"/>
                <a:gd name="T2" fmla="*/ 58464 w 22"/>
                <a:gd name="T3" fmla="*/ 0 h 25"/>
                <a:gd name="T4" fmla="*/ 24830 w 22"/>
                <a:gd name="T5" fmla="*/ 77430 h 25"/>
                <a:gd name="T6" fmla="*/ 2898 w 22"/>
                <a:gd name="T7" fmla="*/ 101082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 h="25">
                  <a:moveTo>
                    <a:pt x="1" y="25"/>
                  </a:moveTo>
                  <a:cubicBezTo>
                    <a:pt x="1" y="25"/>
                    <a:pt x="0" y="8"/>
                    <a:pt x="22" y="0"/>
                  </a:cubicBezTo>
                  <a:cubicBezTo>
                    <a:pt x="22" y="0"/>
                    <a:pt x="15" y="16"/>
                    <a:pt x="9" y="19"/>
                  </a:cubicBezTo>
                  <a:cubicBezTo>
                    <a:pt x="3" y="23"/>
                    <a:pt x="1" y="25"/>
                    <a:pt x="1" y="25"/>
                  </a:cubicBezTo>
                  <a:close/>
                </a:path>
              </a:pathLst>
            </a:custGeom>
            <a:solidFill>
              <a:srgbClr val="026C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Tree>
    <p:extLst>
      <p:ext uri="{BB962C8B-B14F-4D97-AF65-F5344CB8AC3E}">
        <p14:creationId xmlns:p14="http://schemas.microsoft.com/office/powerpoint/2010/main" val="1472950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F1639A-6769-4357-BC21-04DCADE1ADA5}" type="slidenum">
              <a:rPr lang="en-GB" smtClean="0"/>
              <a:t>‹#›</a:t>
            </a:fld>
            <a:endParaRPr lang="en-GB"/>
          </a:p>
        </p:txBody>
      </p:sp>
    </p:spTree>
    <p:extLst>
      <p:ext uri="{BB962C8B-B14F-4D97-AF65-F5344CB8AC3E}">
        <p14:creationId xmlns:p14="http://schemas.microsoft.com/office/powerpoint/2010/main" val="2282424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F1639A-6769-4357-BC21-04DCADE1ADA5}" type="slidenum">
              <a:rPr lang="en-GB" smtClean="0"/>
              <a:t>‹#›</a:t>
            </a:fld>
            <a:endParaRPr lang="en-GB"/>
          </a:p>
        </p:txBody>
      </p:sp>
    </p:spTree>
    <p:extLst>
      <p:ext uri="{BB962C8B-B14F-4D97-AF65-F5344CB8AC3E}">
        <p14:creationId xmlns:p14="http://schemas.microsoft.com/office/powerpoint/2010/main" val="3591127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10363200" cy="1600200"/>
          </a:xfrm>
        </p:spPr>
        <p:txBody>
          <a:bodyPr/>
          <a:lstStyle/>
          <a:p>
            <a:r>
              <a:rPr lang="en-US"/>
              <a:t>Click to edit Master title style</a:t>
            </a:r>
          </a:p>
        </p:txBody>
      </p:sp>
      <p:sp>
        <p:nvSpPr>
          <p:cNvPr id="3" name="Content Placeholder 2"/>
          <p:cNvSpPr>
            <a:spLocks noGrp="1"/>
          </p:cNvSpPr>
          <p:nvPr>
            <p:ph sz="half" idx="1"/>
          </p:nvPr>
        </p:nvSpPr>
        <p:spPr>
          <a:xfrm>
            <a:off x="914400" y="1981200"/>
            <a:ext cx="50800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981200"/>
            <a:ext cx="50800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p:cNvSpPr txBox="1">
            <a:spLocks noGrp="1" noChangeArrowheads="1"/>
          </p:cNvSpPr>
          <p:nvPr>
            <p:ph type="sldNum" sz="quarter" idx="10"/>
          </p:nvPr>
        </p:nvSpPr>
        <p:spPr>
          <a:xfrm>
            <a:off x="9812868" y="6248400"/>
            <a:ext cx="389467" cy="330200"/>
          </a:xfrm>
          <a:prstGeom prst="rect">
            <a:avLst/>
          </a:prstGeom>
        </p:spPr>
        <p:txBody>
          <a:bodyPr vert="horz" wrap="square" lIns="121917" tIns="60958" rIns="121917" bIns="60958" numCol="1" anchor="t" anchorCtr="0" compatLnSpc="1">
            <a:prstTxWarp prst="textNoShape">
              <a:avLst/>
            </a:prstTxWarp>
          </a:bodyPr>
          <a:lstStyle>
            <a:lvl1pPr eaLnBrk="1" hangingPunct="1">
              <a:defRPr sz="2700" smtClean="0">
                <a:solidFill>
                  <a:srgbClr val="000000"/>
                </a:solidFill>
                <a:latin typeface="Times New Roman" pitchFamily="18" charset="0"/>
                <a:ea typeface="ヒラギノ角ゴ ProN W3" charset="-128"/>
                <a:sym typeface="Times New Roman" pitchFamily="18" charset="0"/>
              </a:defRPr>
            </a:lvl1pPr>
            <a:lvl2pPr marL="990575" indent="-380990" eaLnBrk="0" hangingPunct="0">
              <a:defRPr sz="2700">
                <a:solidFill>
                  <a:srgbClr val="000000"/>
                </a:solidFill>
                <a:latin typeface="Times New Roman" pitchFamily="18" charset="0"/>
                <a:ea typeface="ヒラギノ角ゴ ProN W3" charset="-128"/>
                <a:sym typeface="Times New Roman" pitchFamily="18" charset="0"/>
              </a:defRPr>
            </a:lvl2pPr>
            <a:lvl3pPr marL="1523962" indent="-304792" eaLnBrk="0" hangingPunct="0">
              <a:defRPr sz="2700">
                <a:solidFill>
                  <a:srgbClr val="000000"/>
                </a:solidFill>
                <a:latin typeface="Times New Roman" pitchFamily="18" charset="0"/>
                <a:ea typeface="ヒラギノ角ゴ ProN W3" charset="-128"/>
                <a:sym typeface="Times New Roman" pitchFamily="18" charset="0"/>
              </a:defRPr>
            </a:lvl3pPr>
            <a:lvl4pPr marL="2133547" indent="-304792" eaLnBrk="0" hangingPunct="0">
              <a:defRPr sz="2700">
                <a:solidFill>
                  <a:srgbClr val="000000"/>
                </a:solidFill>
                <a:latin typeface="Times New Roman" pitchFamily="18" charset="0"/>
                <a:ea typeface="ヒラギノ角ゴ ProN W3" charset="-128"/>
                <a:sym typeface="Times New Roman" pitchFamily="18" charset="0"/>
              </a:defRPr>
            </a:lvl4pPr>
            <a:lvl5pPr marL="2743131" indent="-304792" eaLnBrk="0" hangingPunct="0">
              <a:defRPr sz="2700">
                <a:solidFill>
                  <a:srgbClr val="000000"/>
                </a:solidFill>
                <a:latin typeface="Times New Roman" pitchFamily="18" charset="0"/>
                <a:ea typeface="ヒラギノ角ゴ ProN W3" charset="-128"/>
                <a:sym typeface="Times New Roman" pitchFamily="18" charset="0"/>
              </a:defRPr>
            </a:lvl5pPr>
            <a:lvl6pPr marL="3352716" indent="-304792" eaLnBrk="0" fontAlgn="base" hangingPunct="0">
              <a:spcBef>
                <a:spcPct val="0"/>
              </a:spcBef>
              <a:spcAft>
                <a:spcPct val="0"/>
              </a:spcAft>
              <a:defRPr sz="2700">
                <a:solidFill>
                  <a:srgbClr val="000000"/>
                </a:solidFill>
                <a:latin typeface="Times New Roman" pitchFamily="18" charset="0"/>
                <a:ea typeface="ヒラギノ角ゴ ProN W3" charset="-128"/>
                <a:sym typeface="Times New Roman" pitchFamily="18" charset="0"/>
              </a:defRPr>
            </a:lvl6pPr>
            <a:lvl7pPr marL="3962301" indent="-304792" eaLnBrk="0" fontAlgn="base" hangingPunct="0">
              <a:spcBef>
                <a:spcPct val="0"/>
              </a:spcBef>
              <a:spcAft>
                <a:spcPct val="0"/>
              </a:spcAft>
              <a:defRPr sz="2700">
                <a:solidFill>
                  <a:srgbClr val="000000"/>
                </a:solidFill>
                <a:latin typeface="Times New Roman" pitchFamily="18" charset="0"/>
                <a:ea typeface="ヒラギノ角ゴ ProN W3" charset="-128"/>
                <a:sym typeface="Times New Roman" pitchFamily="18" charset="0"/>
              </a:defRPr>
            </a:lvl7pPr>
            <a:lvl8pPr marL="4571886" indent="-304792" eaLnBrk="0" fontAlgn="base" hangingPunct="0">
              <a:spcBef>
                <a:spcPct val="0"/>
              </a:spcBef>
              <a:spcAft>
                <a:spcPct val="0"/>
              </a:spcAft>
              <a:defRPr sz="2700">
                <a:solidFill>
                  <a:srgbClr val="000000"/>
                </a:solidFill>
                <a:latin typeface="Times New Roman" pitchFamily="18" charset="0"/>
                <a:ea typeface="ヒラギノ角ゴ ProN W3" charset="-128"/>
                <a:sym typeface="Times New Roman" pitchFamily="18" charset="0"/>
              </a:defRPr>
            </a:lvl8pPr>
            <a:lvl9pPr marL="5181470" indent="-304792" eaLnBrk="0" fontAlgn="base" hangingPunct="0">
              <a:spcBef>
                <a:spcPct val="0"/>
              </a:spcBef>
              <a:spcAft>
                <a:spcPct val="0"/>
              </a:spcAft>
              <a:defRPr sz="2700">
                <a:solidFill>
                  <a:srgbClr val="000000"/>
                </a:solidFill>
                <a:latin typeface="Times New Roman" pitchFamily="18" charset="0"/>
                <a:ea typeface="ヒラギノ角ゴ ProN W3" charset="-128"/>
                <a:sym typeface="Times New Roman" pitchFamily="18" charset="0"/>
              </a:defRPr>
            </a:lvl9pPr>
          </a:lstStyle>
          <a:p>
            <a:pPr>
              <a:defRPr/>
            </a:pPr>
            <a:fld id="{6052EE68-F57D-468E-9031-DE803DC299B7}" type="slidenum">
              <a:rPr lang="en-US"/>
              <a:pPr>
                <a:defRPr/>
              </a:pPr>
              <a:t>‹#›</a:t>
            </a:fld>
            <a:endParaRPr lang="en-US"/>
          </a:p>
        </p:txBody>
      </p:sp>
    </p:spTree>
    <p:extLst>
      <p:ext uri="{BB962C8B-B14F-4D97-AF65-F5344CB8AC3E}">
        <p14:creationId xmlns:p14="http://schemas.microsoft.com/office/powerpoint/2010/main" val="130257560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F1639A-6769-4357-BC21-04DCADE1ADA5}" type="slidenum">
              <a:rPr lang="en-GB" smtClean="0"/>
              <a:t>‹#›</a:t>
            </a:fld>
            <a:endParaRPr lang="en-GB"/>
          </a:p>
        </p:txBody>
      </p:sp>
    </p:spTree>
    <p:extLst>
      <p:ext uri="{BB962C8B-B14F-4D97-AF65-F5344CB8AC3E}">
        <p14:creationId xmlns:p14="http://schemas.microsoft.com/office/powerpoint/2010/main" val="3570951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F1639A-6769-4357-BC21-04DCADE1ADA5}" type="slidenum">
              <a:rPr lang="en-GB" smtClean="0"/>
              <a:t>‹#›</a:t>
            </a:fld>
            <a:endParaRPr lang="en-GB"/>
          </a:p>
        </p:txBody>
      </p:sp>
    </p:spTree>
    <p:extLst>
      <p:ext uri="{BB962C8B-B14F-4D97-AF65-F5344CB8AC3E}">
        <p14:creationId xmlns:p14="http://schemas.microsoft.com/office/powerpoint/2010/main" val="3909342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F1639A-6769-4357-BC21-04DCADE1ADA5}" type="slidenum">
              <a:rPr lang="en-GB" smtClean="0"/>
              <a:t>‹#›</a:t>
            </a:fld>
            <a:endParaRPr lang="en-GB"/>
          </a:p>
        </p:txBody>
      </p:sp>
    </p:spTree>
    <p:extLst>
      <p:ext uri="{BB962C8B-B14F-4D97-AF65-F5344CB8AC3E}">
        <p14:creationId xmlns:p14="http://schemas.microsoft.com/office/powerpoint/2010/main" val="3841514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EF1639A-6769-4357-BC21-04DCADE1ADA5}" type="slidenum">
              <a:rPr lang="en-GB" smtClean="0"/>
              <a:t>‹#›</a:t>
            </a:fld>
            <a:endParaRPr lang="en-GB"/>
          </a:p>
        </p:txBody>
      </p:sp>
    </p:spTree>
    <p:extLst>
      <p:ext uri="{BB962C8B-B14F-4D97-AF65-F5344CB8AC3E}">
        <p14:creationId xmlns:p14="http://schemas.microsoft.com/office/powerpoint/2010/main" val="2088902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EF1639A-6769-4357-BC21-04DCADE1ADA5}" type="slidenum">
              <a:rPr lang="en-GB" smtClean="0"/>
              <a:t>‹#›</a:t>
            </a:fld>
            <a:endParaRPr lang="en-GB"/>
          </a:p>
        </p:txBody>
      </p:sp>
    </p:spTree>
    <p:extLst>
      <p:ext uri="{BB962C8B-B14F-4D97-AF65-F5344CB8AC3E}">
        <p14:creationId xmlns:p14="http://schemas.microsoft.com/office/powerpoint/2010/main" val="707684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EF1639A-6769-4357-BC21-04DCADE1ADA5}" type="slidenum">
              <a:rPr lang="en-GB" smtClean="0"/>
              <a:t>‹#›</a:t>
            </a:fld>
            <a:endParaRPr lang="en-GB"/>
          </a:p>
        </p:txBody>
      </p:sp>
    </p:spTree>
    <p:extLst>
      <p:ext uri="{BB962C8B-B14F-4D97-AF65-F5344CB8AC3E}">
        <p14:creationId xmlns:p14="http://schemas.microsoft.com/office/powerpoint/2010/main" val="2623343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F1639A-6769-4357-BC21-04DCADE1ADA5}" type="slidenum">
              <a:rPr lang="en-GB" smtClean="0"/>
              <a:t>‹#›</a:t>
            </a:fld>
            <a:endParaRPr lang="en-GB"/>
          </a:p>
        </p:txBody>
      </p:sp>
    </p:spTree>
    <p:extLst>
      <p:ext uri="{BB962C8B-B14F-4D97-AF65-F5344CB8AC3E}">
        <p14:creationId xmlns:p14="http://schemas.microsoft.com/office/powerpoint/2010/main" val="149726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F1639A-6769-4357-BC21-04DCADE1ADA5}" type="slidenum">
              <a:rPr lang="en-GB" smtClean="0"/>
              <a:t>‹#›</a:t>
            </a:fld>
            <a:endParaRPr lang="en-GB"/>
          </a:p>
        </p:txBody>
      </p:sp>
    </p:spTree>
    <p:extLst>
      <p:ext uri="{BB962C8B-B14F-4D97-AF65-F5344CB8AC3E}">
        <p14:creationId xmlns:p14="http://schemas.microsoft.com/office/powerpoint/2010/main" val="1433989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F1639A-6769-4357-BC21-04DCADE1ADA5}" type="slidenum">
              <a:rPr lang="en-GB" smtClean="0"/>
              <a:t>‹#›</a:t>
            </a:fld>
            <a:endParaRPr lang="en-GB"/>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72556" y="6072555"/>
            <a:ext cx="1819168" cy="703385"/>
          </a:xfrm>
          <a:prstGeom prst="rect">
            <a:avLst/>
          </a:prstGeom>
        </p:spPr>
      </p:pic>
    </p:spTree>
    <p:extLst>
      <p:ext uri="{BB962C8B-B14F-4D97-AF65-F5344CB8AC3E}">
        <p14:creationId xmlns:p14="http://schemas.microsoft.com/office/powerpoint/2010/main" val="42373992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90000"/>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Service de </a:t>
            </a:r>
            <a:r>
              <a:rPr lang="en-US" dirty="0" err="1"/>
              <a:t>Suivi</a:t>
            </a:r>
            <a:r>
              <a:rPr lang="en-US" dirty="0"/>
              <a:t> Financier (FTS)</a:t>
            </a:r>
            <a:endParaRPr lang="en-GB" dirty="0"/>
          </a:p>
        </p:txBody>
      </p:sp>
      <p:sp>
        <p:nvSpPr>
          <p:cNvPr id="3" name="Subtitle 2"/>
          <p:cNvSpPr>
            <a:spLocks noGrp="1"/>
          </p:cNvSpPr>
          <p:nvPr>
            <p:ph type="subTitle" idx="1"/>
          </p:nvPr>
        </p:nvSpPr>
        <p:spPr/>
        <p:txBody>
          <a:bodyPr/>
          <a:lstStyle/>
          <a:p>
            <a:endParaRPr lang="en-GB" dirty="0">
              <a:solidFill>
                <a:schemeClr val="bg1">
                  <a:lumMod val="50000"/>
                </a:schemeClr>
              </a:solidFill>
            </a:endParaRPr>
          </a:p>
        </p:txBody>
      </p:sp>
    </p:spTree>
    <p:extLst>
      <p:ext uri="{BB962C8B-B14F-4D97-AF65-F5344CB8AC3E}">
        <p14:creationId xmlns:p14="http://schemas.microsoft.com/office/powerpoint/2010/main" val="67873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6"/>
            <a:ext cx="10515600" cy="947859"/>
          </a:xfrm>
        </p:spPr>
        <p:txBody>
          <a:bodyPr>
            <a:normAutofit/>
          </a:bodyPr>
          <a:lstStyle/>
          <a:p>
            <a:r>
              <a:rPr lang="en-US" sz="3600" dirty="0" err="1"/>
              <a:t>Pourquoi</a:t>
            </a:r>
            <a:r>
              <a:rPr lang="en-US" sz="3600" dirty="0"/>
              <a:t> FTS </a:t>
            </a:r>
            <a:r>
              <a:rPr lang="en-US" sz="3600" dirty="0" err="1"/>
              <a:t>est</a:t>
            </a:r>
            <a:r>
              <a:rPr lang="en-US" sz="3600" dirty="0"/>
              <a:t> unique?</a:t>
            </a:r>
            <a:endParaRPr lang="en-GB" sz="3600" dirty="0"/>
          </a:p>
        </p:txBody>
      </p:sp>
      <p:sp>
        <p:nvSpPr>
          <p:cNvPr id="3" name="Rectangle 2"/>
          <p:cNvSpPr/>
          <p:nvPr/>
        </p:nvSpPr>
        <p:spPr>
          <a:xfrm>
            <a:off x="6116336" y="1555372"/>
            <a:ext cx="5155044" cy="4708981"/>
          </a:xfrm>
          <a:prstGeom prst="rect">
            <a:avLst/>
          </a:prstGeom>
        </p:spPr>
        <p:txBody>
          <a:bodyPr wrap="square">
            <a:spAutoFit/>
          </a:bodyPr>
          <a:lstStyle/>
          <a:p>
            <a:pPr marL="285750" indent="-285750">
              <a:buClr>
                <a:schemeClr val="accent1"/>
              </a:buClr>
              <a:buSzPct val="100000"/>
              <a:buFont typeface="Arial" panose="020B0604020202020204" pitchFamily="34" charset="0"/>
              <a:buChar char="•"/>
            </a:pPr>
            <a:r>
              <a:rPr lang="fr-CA" sz="2000" dirty="0"/>
              <a:t>Il fournit des données comparables à l'échelle mondiale sur le financement humanitaire</a:t>
            </a:r>
          </a:p>
          <a:p>
            <a:pPr marL="285750" indent="-285750">
              <a:buClr>
                <a:schemeClr val="accent1"/>
              </a:buClr>
              <a:buSzPct val="100000"/>
              <a:buFont typeface="Arial" panose="020B0604020202020204" pitchFamily="34" charset="0"/>
              <a:buChar char="•"/>
            </a:pPr>
            <a:endParaRPr lang="en-US" sz="2000" dirty="0"/>
          </a:p>
          <a:p>
            <a:pPr marL="285750" indent="-285750">
              <a:buClr>
                <a:schemeClr val="accent1"/>
              </a:buClr>
              <a:buSzPct val="100000"/>
              <a:buFont typeface="Arial" panose="020B0604020202020204" pitchFamily="34" charset="0"/>
              <a:buChar char="•"/>
            </a:pPr>
            <a:r>
              <a:rPr lang="fr-CA" sz="2000" dirty="0"/>
              <a:t>Il met a jour en continue les contributions humanitaires</a:t>
            </a:r>
          </a:p>
          <a:p>
            <a:pPr>
              <a:buClr>
                <a:schemeClr val="accent1"/>
              </a:buClr>
              <a:buSzPct val="100000"/>
            </a:pPr>
            <a:endParaRPr lang="en-US" sz="2000" dirty="0"/>
          </a:p>
          <a:p>
            <a:pPr marL="285750" indent="-285750">
              <a:buClr>
                <a:schemeClr val="accent1"/>
              </a:buClr>
              <a:buSzPct val="100000"/>
              <a:buFont typeface="Arial" panose="020B0604020202020204" pitchFamily="34" charset="0"/>
              <a:buChar char="•"/>
            </a:pPr>
            <a:r>
              <a:rPr lang="fr-CA" sz="2000" dirty="0"/>
              <a:t>Il vérifie et regroupe les données provenant de diverses sources (donateurs, agences des Nations Unies, ONG, Croix - Rouge, secteur privé)</a:t>
            </a:r>
          </a:p>
          <a:p>
            <a:pPr marL="285750" indent="-285750">
              <a:buClr>
                <a:schemeClr val="accent1"/>
              </a:buClr>
              <a:buSzPct val="100000"/>
              <a:buFont typeface="Arial" panose="020B0604020202020204" pitchFamily="34" charset="0"/>
              <a:buChar char="•"/>
            </a:pPr>
            <a:endParaRPr lang="fr-CA" sz="2000" dirty="0"/>
          </a:p>
          <a:p>
            <a:pPr marL="285750" indent="-285750">
              <a:buClr>
                <a:schemeClr val="accent1"/>
              </a:buClr>
              <a:buSzPct val="100000"/>
              <a:buFont typeface="Arial" panose="020B0604020202020204" pitchFamily="34" charset="0"/>
              <a:buChar char="•"/>
            </a:pPr>
            <a:r>
              <a:rPr lang="fr-CA" sz="2000" dirty="0"/>
              <a:t>Il suit l’évolution du financement des plans de réponse inter-agence coordonnés</a:t>
            </a:r>
            <a:endParaRPr lang="en-US" sz="2000" dirty="0"/>
          </a:p>
          <a:p>
            <a:pPr marL="285750" indent="-285750">
              <a:buClr>
                <a:schemeClr val="accent1"/>
              </a:buClr>
              <a:buSzPct val="100000"/>
              <a:buFont typeface="Arial" panose="020B0604020202020204" pitchFamily="34" charset="0"/>
              <a:buChar char="•"/>
            </a:pPr>
            <a:endParaRPr lang="en-GB" sz="2000" dirty="0"/>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343"/>
          <a:stretch/>
        </p:blipFill>
        <p:spPr bwMode="auto">
          <a:xfrm>
            <a:off x="281355" y="1555373"/>
            <a:ext cx="5591908" cy="3807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1453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065" y="433754"/>
            <a:ext cx="7190519" cy="797169"/>
          </a:xfrm>
        </p:spPr>
        <p:txBody>
          <a:bodyPr>
            <a:normAutofit/>
          </a:bodyPr>
          <a:lstStyle/>
          <a:p>
            <a:r>
              <a:rPr lang="fr-CA" sz="3600" dirty="0"/>
              <a:t>Qu’est-ce que FTS permet de faire?</a:t>
            </a:r>
            <a:endParaRPr lang="en-GB" sz="3600" dirty="0"/>
          </a:p>
        </p:txBody>
      </p:sp>
      <p:sp>
        <p:nvSpPr>
          <p:cNvPr id="4" name="Text Placeholder 3"/>
          <p:cNvSpPr>
            <a:spLocks noGrp="1"/>
          </p:cNvSpPr>
          <p:nvPr>
            <p:ph type="body" sz="half" idx="2"/>
          </p:nvPr>
        </p:nvSpPr>
        <p:spPr>
          <a:xfrm>
            <a:off x="839789" y="1594338"/>
            <a:ext cx="4529380" cy="4274650"/>
          </a:xfrm>
        </p:spPr>
        <p:txBody>
          <a:bodyPr>
            <a:noAutofit/>
          </a:bodyPr>
          <a:lstStyle/>
          <a:p>
            <a:pPr marL="285750" indent="-285750">
              <a:buSzPct val="100000"/>
              <a:buFont typeface="Arial" panose="020B0604020202020204" pitchFamily="34" charset="0"/>
              <a:buChar char="•"/>
            </a:pPr>
            <a:r>
              <a:rPr lang="fr-CA" altLang="en-US" sz="2000" dirty="0">
                <a:sym typeface="Arial" charset="0"/>
              </a:rPr>
              <a:t>Obtenir un aperçu instantané des derniers chiffres sur le financement humanitaire international.</a:t>
            </a:r>
          </a:p>
          <a:p>
            <a:pPr marL="285750" indent="-285750">
              <a:buSzPct val="100000"/>
              <a:buFont typeface="Arial" panose="020B0604020202020204" pitchFamily="34" charset="0"/>
              <a:buChar char="•"/>
            </a:pPr>
            <a:r>
              <a:rPr lang="fr-CA" altLang="en-US" sz="2000" dirty="0">
                <a:sym typeface="Arial" charset="0"/>
              </a:rPr>
              <a:t>Soutenir le plaidoyer et les efforts de mobilisation des ressources</a:t>
            </a:r>
          </a:p>
          <a:p>
            <a:pPr marL="285750" indent="-285750">
              <a:buSzPct val="100000"/>
              <a:buFont typeface="Arial" panose="020B0604020202020204" pitchFamily="34" charset="0"/>
              <a:buChar char="•"/>
            </a:pPr>
            <a:r>
              <a:rPr lang="fr-CA" altLang="en-US" sz="2000" dirty="0">
                <a:sym typeface="Arial" charset="0"/>
              </a:rPr>
              <a:t>Faciliter la prise de décisions dans le cadre de l'affectation des ressources</a:t>
            </a:r>
          </a:p>
          <a:p>
            <a:pPr marL="285750" indent="-285750">
              <a:buSzPct val="100000"/>
              <a:buFont typeface="Arial" panose="020B0604020202020204" pitchFamily="34" charset="0"/>
              <a:buChar char="•"/>
            </a:pPr>
            <a:r>
              <a:rPr lang="fr-CA" altLang="en-US" sz="2000" dirty="0">
                <a:sym typeface="Arial" charset="0"/>
              </a:rPr>
              <a:t>Analyser les tendances du financement</a:t>
            </a:r>
          </a:p>
          <a:p>
            <a:pPr marL="285750" indent="-285750">
              <a:buSzPct val="100000"/>
              <a:buFont typeface="Arial" panose="020B0604020202020204" pitchFamily="34" charset="0"/>
              <a:buChar char="•"/>
            </a:pPr>
            <a:r>
              <a:rPr lang="fr-CA" altLang="en-US" sz="2000" dirty="0">
                <a:sym typeface="Arial" charset="0"/>
              </a:rPr>
              <a:t>Fournir des données libres et des téléchargements.</a:t>
            </a:r>
          </a:p>
          <a:p>
            <a:endParaRPr lang="en-GB" sz="1400" dirty="0"/>
          </a:p>
        </p:txBody>
      </p:sp>
      <p:pic>
        <p:nvPicPr>
          <p:cNvPr id="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7601"/>
          <a:stretch/>
        </p:blipFill>
        <p:spPr bwMode="auto">
          <a:xfrm>
            <a:off x="5197543" y="1339450"/>
            <a:ext cx="3257757" cy="1524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28816" y="2599115"/>
            <a:ext cx="5017156" cy="2113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17884" y="4845129"/>
            <a:ext cx="6230749" cy="1744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1834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8116642" cy="586154"/>
          </a:xfrm>
        </p:spPr>
        <p:txBody>
          <a:bodyPr>
            <a:normAutofit/>
          </a:bodyPr>
          <a:lstStyle/>
          <a:p>
            <a:r>
              <a:rPr lang="fr-CA" sz="3600" dirty="0"/>
              <a:t>Qui utilise les chiffres de FTS?</a:t>
            </a:r>
            <a:endParaRPr lang="en-GB" sz="3600" dirty="0"/>
          </a:p>
        </p:txBody>
      </p:sp>
      <p:sp>
        <p:nvSpPr>
          <p:cNvPr id="10" name="Title 1"/>
          <p:cNvSpPr txBox="1">
            <a:spLocks/>
          </p:cNvSpPr>
          <p:nvPr/>
        </p:nvSpPr>
        <p:spPr>
          <a:xfrm>
            <a:off x="6044835" y="457200"/>
            <a:ext cx="3932238" cy="1600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a:lstStyle>
          <a:p>
            <a:endParaRPr lang="en-GB" sz="4400" dirty="0"/>
          </a:p>
        </p:txBody>
      </p:sp>
      <p:sp>
        <p:nvSpPr>
          <p:cNvPr id="11" name="Text Placeholder 3"/>
          <p:cNvSpPr txBox="1">
            <a:spLocks/>
          </p:cNvSpPr>
          <p:nvPr/>
        </p:nvSpPr>
        <p:spPr>
          <a:xfrm>
            <a:off x="6044835" y="2057400"/>
            <a:ext cx="3932238" cy="104921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chemeClr val="accent1"/>
              </a:buClr>
              <a:buFont typeface="Calibri" panose="020F050202020403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chemeClr val="accent1"/>
              </a:buClr>
              <a:buSzPct val="90000"/>
              <a:buFont typeface="Courier New" panose="02070309020205020404" pitchFamily="49"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chemeClr val="accent1"/>
              </a:buClr>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accent1"/>
              </a:buClr>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en-GB" altLang="en-US" dirty="0">
              <a:sym typeface="Arial" charset="0"/>
            </a:endParaRPr>
          </a:p>
        </p:txBody>
      </p:sp>
      <p:pic>
        <p:nvPicPr>
          <p:cNvPr id="12" name="Immagine 6" descr="BBC.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2144" y="3582240"/>
            <a:ext cx="3411856" cy="2275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8620" y="1533623"/>
            <a:ext cx="2289179" cy="305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3939" y="2493816"/>
            <a:ext cx="2287856" cy="2959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32141" y="1043619"/>
            <a:ext cx="3411857" cy="2404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0" y="1497464"/>
            <a:ext cx="2237392" cy="3218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6882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6"/>
            <a:ext cx="10515600" cy="947859"/>
          </a:xfrm>
        </p:spPr>
        <p:txBody>
          <a:bodyPr>
            <a:normAutofit/>
          </a:bodyPr>
          <a:lstStyle/>
          <a:p>
            <a:r>
              <a:rPr lang="en-US" sz="3600" dirty="0"/>
              <a:t>Qui </a:t>
            </a:r>
            <a:r>
              <a:rPr lang="en-US" sz="3600" dirty="0" err="1"/>
              <a:t>rapporte</a:t>
            </a:r>
            <a:r>
              <a:rPr lang="en-US" sz="3600" dirty="0"/>
              <a:t> </a:t>
            </a:r>
            <a:r>
              <a:rPr lang="en-US" sz="3600" dirty="0" err="1"/>
              <a:t>sur</a:t>
            </a:r>
            <a:r>
              <a:rPr lang="en-US" sz="3600" dirty="0"/>
              <a:t> FTS?</a:t>
            </a:r>
            <a:endParaRPr lang="en-GB" sz="3600" dirty="0"/>
          </a:p>
        </p:txBody>
      </p:sp>
      <p:sp>
        <p:nvSpPr>
          <p:cNvPr id="3" name="Rectangle 2"/>
          <p:cNvSpPr/>
          <p:nvPr/>
        </p:nvSpPr>
        <p:spPr>
          <a:xfrm>
            <a:off x="925197" y="1108449"/>
            <a:ext cx="5528718" cy="6894195"/>
          </a:xfrm>
          <a:prstGeom prst="rect">
            <a:avLst/>
          </a:prstGeom>
        </p:spPr>
        <p:txBody>
          <a:bodyPr wrap="square">
            <a:spAutoFit/>
          </a:bodyPr>
          <a:lstStyle/>
          <a:p>
            <a:pPr marL="342900" indent="-342900">
              <a:buFont typeface="Arial" pitchFamily="34" charset="0"/>
              <a:buChar char="•"/>
            </a:pPr>
            <a:r>
              <a:rPr lang="fr-CA" sz="2000" dirty="0"/>
              <a:t>Il s’agit d’un mécanisme de rapportage volontaire: il est aussi bon que les données qu'il reçoit.</a:t>
            </a:r>
          </a:p>
          <a:p>
            <a:pPr marL="342900" indent="-342900">
              <a:buFont typeface="Arial" pitchFamily="34" charset="0"/>
              <a:buChar char="•"/>
            </a:pPr>
            <a:endParaRPr lang="fr-CA" sz="1050" dirty="0"/>
          </a:p>
          <a:p>
            <a:pPr marL="342900" indent="-342900">
              <a:buFont typeface="Arial" pitchFamily="34" charset="0"/>
              <a:buChar char="•"/>
            </a:pPr>
            <a:r>
              <a:rPr lang="fr-CA" sz="2000" dirty="0"/>
              <a:t>Avoir différentes sources permet une meilleure vérification, la granularité des données et éviter les lacunes d'information.</a:t>
            </a:r>
          </a:p>
          <a:p>
            <a:pPr marL="342900" indent="-342900">
              <a:buFont typeface="Arial" pitchFamily="34" charset="0"/>
              <a:buChar char="•"/>
            </a:pPr>
            <a:endParaRPr lang="fr-CA" sz="1050" dirty="0"/>
          </a:p>
          <a:p>
            <a:pPr marL="342900" indent="-342900">
              <a:buFont typeface="Arial" pitchFamily="34" charset="0"/>
              <a:buChar char="•"/>
            </a:pPr>
            <a:r>
              <a:rPr lang="fr-CA" sz="2000" dirty="0"/>
              <a:t>Les principaux donateurs rapportent par le biais des points focaux désignés officiellement dans les missions/capitales. Les membres de l'UE et ECHO rapportent à travers EDRIS.</a:t>
            </a:r>
          </a:p>
          <a:p>
            <a:pPr marL="342900" indent="-342900">
              <a:buFont typeface="Arial" pitchFamily="34" charset="0"/>
              <a:buChar char="•"/>
            </a:pPr>
            <a:endParaRPr lang="fr-CA" sz="1050" dirty="0"/>
          </a:p>
          <a:p>
            <a:pPr marL="342900" indent="-342900">
              <a:buFont typeface="Arial" pitchFamily="34" charset="0"/>
              <a:buChar char="•"/>
            </a:pPr>
            <a:r>
              <a:rPr lang="fr-CA" sz="2000" dirty="0"/>
              <a:t>Les agences de l'ONU rapportent principalement de leur siège, sauf PNUD,FAO, OIM</a:t>
            </a:r>
          </a:p>
          <a:p>
            <a:pPr marL="342900" indent="-342900">
              <a:buFont typeface="Arial" pitchFamily="34" charset="0"/>
              <a:buChar char="•"/>
            </a:pPr>
            <a:r>
              <a:rPr lang="fr-CA" sz="2000" dirty="0"/>
              <a:t>Les ONG rapportent soit de leur siège ou du terrain.</a:t>
            </a:r>
          </a:p>
          <a:p>
            <a:endParaRPr lang="en-US" sz="2000" dirty="0"/>
          </a:p>
          <a:p>
            <a:endParaRPr lang="en-US" sz="2000" dirty="0"/>
          </a:p>
          <a:p>
            <a:pPr marL="285750" indent="-285750">
              <a:buClr>
                <a:schemeClr val="accent1"/>
              </a:buClr>
              <a:buSzPct val="100000"/>
              <a:buFont typeface="Arial" panose="020B0604020202020204" pitchFamily="34" charset="0"/>
              <a:buChar char="•"/>
            </a:pPr>
            <a:endParaRPr lang="en-US" sz="2000" dirty="0"/>
          </a:p>
          <a:p>
            <a:pPr marL="285750" indent="-285750">
              <a:buClr>
                <a:schemeClr val="accent1"/>
              </a:buClr>
              <a:buSzPct val="100000"/>
              <a:buFont typeface="Arial" panose="020B0604020202020204" pitchFamily="34" charset="0"/>
              <a:buChar char="•"/>
            </a:pPr>
            <a:endParaRPr lang="en-US" sz="2000" dirty="0"/>
          </a:p>
          <a:p>
            <a:pPr marL="285750" indent="-285750">
              <a:buClr>
                <a:schemeClr val="accent1"/>
              </a:buClr>
              <a:buSzPct val="100000"/>
              <a:buFont typeface="Arial" panose="020B0604020202020204" pitchFamily="34" charset="0"/>
              <a:buChar char="•"/>
            </a:pPr>
            <a:endParaRPr lang="en-GB" sz="20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1121" y="1337530"/>
            <a:ext cx="4524375" cy="488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9225126"/>
      </p:ext>
    </p:extLst>
  </p:cSld>
  <p:clrMapOvr>
    <a:masterClrMapping/>
  </p:clrMapOvr>
</p:sld>
</file>

<file path=ppt/theme/theme1.xml><?xml version="1.0" encoding="utf-8"?>
<a:theme xmlns:a="http://schemas.openxmlformats.org/drawingml/2006/main" name="Office Theme">
  <a:themeElements>
    <a:clrScheme name="fts">
      <a:dk1>
        <a:sysClr val="windowText" lastClr="000000"/>
      </a:dk1>
      <a:lt1>
        <a:sysClr val="window" lastClr="FFFFFF"/>
      </a:lt1>
      <a:dk2>
        <a:srgbClr val="636466"/>
      </a:dk2>
      <a:lt2>
        <a:srgbClr val="EEECE1"/>
      </a:lt2>
      <a:accent1>
        <a:srgbClr val="002856"/>
      </a:accent1>
      <a:accent2>
        <a:srgbClr val="00F2A5"/>
      </a:accent2>
      <a:accent3>
        <a:srgbClr val="FFED1A"/>
      </a:accent3>
      <a:accent4>
        <a:srgbClr val="21E2F5"/>
      </a:accent4>
      <a:accent5>
        <a:srgbClr val="FF7A00"/>
      </a:accent5>
      <a:accent6>
        <a:srgbClr val="3D5D77"/>
      </a:accent6>
      <a:hlink>
        <a:srgbClr val="3D5D77"/>
      </a:hlink>
      <a:folHlink>
        <a:srgbClr val="21E2F5"/>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CA59D0E98334042B29D620C87E59911" ma:contentTypeVersion="11" ma:contentTypeDescription="Create a new document." ma:contentTypeScope="" ma:versionID="b5d19cb9a224f92056234a87adcab2d7">
  <xsd:schema xmlns:xsd="http://www.w3.org/2001/XMLSchema" xmlns:xs="http://www.w3.org/2001/XMLSchema" xmlns:p="http://schemas.microsoft.com/office/2006/metadata/properties" xmlns:ns2="968a2caf-c465-4522-8e6d-ab5e7cc06e67" xmlns:ns3="8687d7a2-52f3-4734-bf71-7070c2f04360" targetNamespace="http://schemas.microsoft.com/office/2006/metadata/properties" ma:root="true" ma:fieldsID="f710c32b4328b78cdc08895eb564b9b4" ns2:_="" ns3:_="">
    <xsd:import namespace="968a2caf-c465-4522-8e6d-ab5e7cc06e67"/>
    <xsd:import namespace="8687d7a2-52f3-4734-bf71-7070c2f0436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8a2caf-c465-4522-8e6d-ab5e7cc06e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87d7a2-52f3-4734-bf71-7070c2f04360"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A555FDF-229D-45D3-86CF-0F26D637D8E0}">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CA22606-3886-4CDD-9F68-78929C308C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8a2caf-c465-4522-8e6d-ab5e7cc06e67"/>
    <ds:schemaRef ds:uri="8687d7a2-52f3-4734-bf71-7070c2f043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1F35188-4E0A-4788-A70A-878EB0234E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98</TotalTime>
  <Words>651</Words>
  <Application>Microsoft Office PowerPoint</Application>
  <PresentationFormat>Widescreen</PresentationFormat>
  <Paragraphs>67</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Courier New</vt:lpstr>
      <vt:lpstr>Times New Roman</vt:lpstr>
      <vt:lpstr>Office Theme</vt:lpstr>
      <vt:lpstr>Service de Suivi Financier (FTS)</vt:lpstr>
      <vt:lpstr>Pourquoi FTS est unique?</vt:lpstr>
      <vt:lpstr>Qu’est-ce que FTS permet de faire?</vt:lpstr>
      <vt:lpstr>Qui utilise les chiffres de FTS?</vt:lpstr>
      <vt:lpstr>Qui rapporte sur FTS?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Service de Suivi Financier (FTS)</dc:title>
  <dc:creator>Seynabou Niang</dc:creator>
  <cp:lastModifiedBy>ALHAIQUE</cp:lastModifiedBy>
  <cp:revision>11</cp:revision>
  <dcterms:modified xsi:type="dcterms:W3CDTF">2021-01-21T16:50:39Z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0x010100ACA59D0E98334042B29D620C87E59911</vt:lpwstr>
  </property>
</Properties>
</file>