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9" r:id="rId5"/>
    <p:sldMasterId id="2147483703" r:id="rId6"/>
    <p:sldMasterId id="2147483711" r:id="rId7"/>
  </p:sldMasterIdLst>
  <p:notesMasterIdLst>
    <p:notesMasterId r:id="rId18"/>
  </p:notesMasterIdLst>
  <p:sldIdLst>
    <p:sldId id="266" r:id="rId8"/>
    <p:sldId id="689" r:id="rId9"/>
    <p:sldId id="699" r:id="rId10"/>
    <p:sldId id="694" r:id="rId11"/>
    <p:sldId id="697" r:id="rId12"/>
    <p:sldId id="256" r:id="rId13"/>
    <p:sldId id="700" r:id="rId14"/>
    <p:sldId id="696" r:id="rId15"/>
    <p:sldId id="695" r:id="rId16"/>
    <p:sldId id="698"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404040"/>
    <a:srgbClr val="20D271"/>
    <a:srgbClr val="2BA789"/>
    <a:srgbClr val="3FCDAB"/>
    <a:srgbClr val="2E925E"/>
    <a:srgbClr val="19854A"/>
    <a:srgbClr val="14A857"/>
    <a:srgbClr val="24D692"/>
    <a:srgbClr val="60C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F9020-EB99-406C-B20D-C17AD7F6B8C3}" v="15" dt="2021-12-22T07:27:24.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2759" autoAdjust="0"/>
  </p:normalViewPr>
  <p:slideViewPr>
    <p:cSldViewPr>
      <p:cViewPr varScale="1">
        <p:scale>
          <a:sx n="92" d="100"/>
          <a:sy n="92" d="100"/>
        </p:scale>
        <p:origin x="21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el Getachew" userId="7b738536-e190-4cd4-ad76-9c967215a32d" providerId="ADAL" clId="{A6E2989D-752A-4C2B-8350-2189575DBC22}"/>
    <pc:docChg chg="custSel modSld">
      <pc:chgData name="Rahel Getachew" userId="7b738536-e190-4cd4-ad76-9c967215a32d" providerId="ADAL" clId="{A6E2989D-752A-4C2B-8350-2189575DBC22}" dt="2021-02-16T16:30:17.390" v="67" actId="207"/>
      <pc:docMkLst>
        <pc:docMk/>
      </pc:docMkLst>
      <pc:sldChg chg="modSp">
        <pc:chgData name="Rahel Getachew" userId="7b738536-e190-4cd4-ad76-9c967215a32d" providerId="ADAL" clId="{A6E2989D-752A-4C2B-8350-2189575DBC22}" dt="2021-02-16T16:30:17.390" v="67" actId="207"/>
        <pc:sldMkLst>
          <pc:docMk/>
          <pc:sldMk cId="1410167013" sldId="698"/>
        </pc:sldMkLst>
        <pc:spChg chg="mod">
          <ac:chgData name="Rahel Getachew" userId="7b738536-e190-4cd4-ad76-9c967215a32d" providerId="ADAL" clId="{A6E2989D-752A-4C2B-8350-2189575DBC22}" dt="2021-02-16T16:30:17.390" v="67" actId="207"/>
          <ac:spMkLst>
            <pc:docMk/>
            <pc:sldMk cId="1410167013" sldId="698"/>
            <ac:spMk id="8" creationId="{E38E1864-66A2-4E92-A421-0BE79F5F2366}"/>
          </ac:spMkLst>
        </pc:spChg>
      </pc:sldChg>
    </pc:docChg>
  </pc:docChgLst>
  <pc:docChgLst>
    <pc:chgData name="Rahel Getachew" userId="7b738536-e190-4cd4-ad76-9c967215a32d" providerId="ADAL" clId="{419F9020-EB99-406C-B20D-C17AD7F6B8C3}"/>
    <pc:docChg chg="undo custSel addSld modSld">
      <pc:chgData name="Rahel Getachew" userId="7b738536-e190-4cd4-ad76-9c967215a32d" providerId="ADAL" clId="{419F9020-EB99-406C-B20D-C17AD7F6B8C3}" dt="2021-12-22T08:08:56.273" v="1420" actId="20577"/>
      <pc:docMkLst>
        <pc:docMk/>
      </pc:docMkLst>
      <pc:sldChg chg="modSp">
        <pc:chgData name="Rahel Getachew" userId="7b738536-e190-4cd4-ad76-9c967215a32d" providerId="ADAL" clId="{419F9020-EB99-406C-B20D-C17AD7F6B8C3}" dt="2021-12-22T07:13:23.291" v="1106"/>
        <pc:sldMkLst>
          <pc:docMk/>
          <pc:sldMk cId="0" sldId="256"/>
        </pc:sldMkLst>
        <pc:picChg chg="mod">
          <ac:chgData name="Rahel Getachew" userId="7b738536-e190-4cd4-ad76-9c967215a32d" providerId="ADAL" clId="{419F9020-EB99-406C-B20D-C17AD7F6B8C3}" dt="2021-12-22T07:13:23.291" v="1106"/>
          <ac:picMkLst>
            <pc:docMk/>
            <pc:sldMk cId="0" sldId="256"/>
            <ac:picMk id="3" creationId="{2C138E1E-4AAD-4A5F-92D1-FA0EF21F7FC3}"/>
          </ac:picMkLst>
        </pc:picChg>
      </pc:sldChg>
      <pc:sldChg chg="modSp mod modNotes modNotesTx">
        <pc:chgData name="Rahel Getachew" userId="7b738536-e190-4cd4-ad76-9c967215a32d" providerId="ADAL" clId="{419F9020-EB99-406C-B20D-C17AD7F6B8C3}" dt="2021-12-22T06:56:55.338" v="855" actId="27636"/>
        <pc:sldMkLst>
          <pc:docMk/>
          <pc:sldMk cId="1807891765" sldId="266"/>
        </pc:sldMkLst>
        <pc:spChg chg="mod">
          <ac:chgData name="Rahel Getachew" userId="7b738536-e190-4cd4-ad76-9c967215a32d" providerId="ADAL" clId="{419F9020-EB99-406C-B20D-C17AD7F6B8C3}" dt="2021-12-21T14:21:46.730" v="823" actId="20577"/>
          <ac:spMkLst>
            <pc:docMk/>
            <pc:sldMk cId="1807891765" sldId="266"/>
            <ac:spMk id="39939" creationId="{00000000-0000-0000-0000-000000000000}"/>
          </ac:spMkLst>
        </pc:spChg>
      </pc:sldChg>
      <pc:sldChg chg="modSp mod">
        <pc:chgData name="Rahel Getachew" userId="7b738536-e190-4cd4-ad76-9c967215a32d" providerId="ADAL" clId="{419F9020-EB99-406C-B20D-C17AD7F6B8C3}" dt="2021-12-22T07:08:21.868" v="861"/>
        <pc:sldMkLst>
          <pc:docMk/>
          <pc:sldMk cId="2565136285" sldId="689"/>
        </pc:sldMkLst>
        <pc:spChg chg="mod">
          <ac:chgData name="Rahel Getachew" userId="7b738536-e190-4cd4-ad76-9c967215a32d" providerId="ADAL" clId="{419F9020-EB99-406C-B20D-C17AD7F6B8C3}" dt="2021-12-21T13:18:35.611" v="700" actId="20577"/>
          <ac:spMkLst>
            <pc:docMk/>
            <pc:sldMk cId="2565136285" sldId="689"/>
            <ac:spMk id="5" creationId="{00000000-0000-0000-0000-000000000000}"/>
          </ac:spMkLst>
        </pc:spChg>
        <pc:picChg chg="mod">
          <ac:chgData name="Rahel Getachew" userId="7b738536-e190-4cd4-ad76-9c967215a32d" providerId="ADAL" clId="{419F9020-EB99-406C-B20D-C17AD7F6B8C3}" dt="2021-12-22T07:08:21.868" v="861"/>
          <ac:picMkLst>
            <pc:docMk/>
            <pc:sldMk cId="2565136285" sldId="689"/>
            <ac:picMk id="2" creationId="{D1BA0B4B-D057-4D89-99C0-F4C3C86D969F}"/>
          </ac:picMkLst>
        </pc:picChg>
      </pc:sldChg>
      <pc:sldChg chg="modSp mod modNotesTx">
        <pc:chgData name="Rahel Getachew" userId="7b738536-e190-4cd4-ad76-9c967215a32d" providerId="ADAL" clId="{419F9020-EB99-406C-B20D-C17AD7F6B8C3}" dt="2021-12-21T13:16:30.210" v="669" actId="313"/>
        <pc:sldMkLst>
          <pc:docMk/>
          <pc:sldMk cId="4230786250" sldId="694"/>
        </pc:sldMkLst>
        <pc:spChg chg="mod">
          <ac:chgData name="Rahel Getachew" userId="7b738536-e190-4cd4-ad76-9c967215a32d" providerId="ADAL" clId="{419F9020-EB99-406C-B20D-C17AD7F6B8C3}" dt="2021-12-21T13:16:30.210" v="669" actId="313"/>
          <ac:spMkLst>
            <pc:docMk/>
            <pc:sldMk cId="4230786250" sldId="694"/>
            <ac:spMk id="8" creationId="{E38E1864-66A2-4E92-A421-0BE79F5F2366}"/>
          </ac:spMkLst>
        </pc:spChg>
      </pc:sldChg>
      <pc:sldChg chg="modSp mod">
        <pc:chgData name="Rahel Getachew" userId="7b738536-e190-4cd4-ad76-9c967215a32d" providerId="ADAL" clId="{419F9020-EB99-406C-B20D-C17AD7F6B8C3}" dt="2021-12-22T07:19:12.885" v="1111" actId="6549"/>
        <pc:sldMkLst>
          <pc:docMk/>
          <pc:sldMk cId="3172290222" sldId="695"/>
        </pc:sldMkLst>
        <pc:spChg chg="mod">
          <ac:chgData name="Rahel Getachew" userId="7b738536-e190-4cd4-ad76-9c967215a32d" providerId="ADAL" clId="{419F9020-EB99-406C-B20D-C17AD7F6B8C3}" dt="2021-12-22T07:19:12.885" v="1111" actId="6549"/>
          <ac:spMkLst>
            <pc:docMk/>
            <pc:sldMk cId="3172290222" sldId="695"/>
            <ac:spMk id="8" creationId="{E38E1864-66A2-4E92-A421-0BE79F5F2366}"/>
          </ac:spMkLst>
        </pc:spChg>
      </pc:sldChg>
      <pc:sldChg chg="modSp">
        <pc:chgData name="Rahel Getachew" userId="7b738536-e190-4cd4-ad76-9c967215a32d" providerId="ADAL" clId="{419F9020-EB99-406C-B20D-C17AD7F6B8C3}" dt="2021-12-22T07:13:56.530" v="1107"/>
        <pc:sldMkLst>
          <pc:docMk/>
          <pc:sldMk cId="4023242079" sldId="696"/>
        </pc:sldMkLst>
        <pc:picChg chg="mod">
          <ac:chgData name="Rahel Getachew" userId="7b738536-e190-4cd4-ad76-9c967215a32d" providerId="ADAL" clId="{419F9020-EB99-406C-B20D-C17AD7F6B8C3}" dt="2021-12-22T07:13:56.530" v="1107"/>
          <ac:picMkLst>
            <pc:docMk/>
            <pc:sldMk cId="4023242079" sldId="696"/>
            <ac:picMk id="2" creationId="{378C8787-EB06-4613-ABA2-2975BBDBB5BE}"/>
          </ac:picMkLst>
        </pc:picChg>
      </pc:sldChg>
      <pc:sldChg chg="modSp mod">
        <pc:chgData name="Rahel Getachew" userId="7b738536-e190-4cd4-ad76-9c967215a32d" providerId="ADAL" clId="{419F9020-EB99-406C-B20D-C17AD7F6B8C3}" dt="2021-12-22T07:02:22.903" v="860" actId="5793"/>
        <pc:sldMkLst>
          <pc:docMk/>
          <pc:sldMk cId="3940912607" sldId="697"/>
        </pc:sldMkLst>
        <pc:spChg chg="mod">
          <ac:chgData name="Rahel Getachew" userId="7b738536-e190-4cd4-ad76-9c967215a32d" providerId="ADAL" clId="{419F9020-EB99-406C-B20D-C17AD7F6B8C3}" dt="2021-12-21T13:13:16.412" v="459" actId="20577"/>
          <ac:spMkLst>
            <pc:docMk/>
            <pc:sldMk cId="3940912607" sldId="697"/>
            <ac:spMk id="5" creationId="{00000000-0000-0000-0000-000000000000}"/>
          </ac:spMkLst>
        </pc:spChg>
        <pc:spChg chg="mod">
          <ac:chgData name="Rahel Getachew" userId="7b738536-e190-4cd4-ad76-9c967215a32d" providerId="ADAL" clId="{419F9020-EB99-406C-B20D-C17AD7F6B8C3}" dt="2021-12-22T07:02:22.903" v="860" actId="5793"/>
          <ac:spMkLst>
            <pc:docMk/>
            <pc:sldMk cId="3940912607" sldId="697"/>
            <ac:spMk id="8" creationId="{E38E1864-66A2-4E92-A421-0BE79F5F2366}"/>
          </ac:spMkLst>
        </pc:spChg>
      </pc:sldChg>
      <pc:sldChg chg="modSp mod">
        <pc:chgData name="Rahel Getachew" userId="7b738536-e190-4cd4-ad76-9c967215a32d" providerId="ADAL" clId="{419F9020-EB99-406C-B20D-C17AD7F6B8C3}" dt="2021-12-21T13:35:05.238" v="815" actId="20577"/>
        <pc:sldMkLst>
          <pc:docMk/>
          <pc:sldMk cId="1410167013" sldId="698"/>
        </pc:sldMkLst>
        <pc:spChg chg="mod">
          <ac:chgData name="Rahel Getachew" userId="7b738536-e190-4cd4-ad76-9c967215a32d" providerId="ADAL" clId="{419F9020-EB99-406C-B20D-C17AD7F6B8C3}" dt="2021-12-21T13:35:05.238" v="815" actId="20577"/>
          <ac:spMkLst>
            <pc:docMk/>
            <pc:sldMk cId="1410167013" sldId="698"/>
            <ac:spMk id="5" creationId="{00000000-0000-0000-0000-000000000000}"/>
          </ac:spMkLst>
        </pc:spChg>
        <pc:spChg chg="mod">
          <ac:chgData name="Rahel Getachew" userId="7b738536-e190-4cd4-ad76-9c967215a32d" providerId="ADAL" clId="{419F9020-EB99-406C-B20D-C17AD7F6B8C3}" dt="2021-12-21T13:34:16.481" v="755" actId="20577"/>
          <ac:spMkLst>
            <pc:docMk/>
            <pc:sldMk cId="1410167013" sldId="698"/>
            <ac:spMk id="8" creationId="{E38E1864-66A2-4E92-A421-0BE79F5F2366}"/>
          </ac:spMkLst>
        </pc:spChg>
      </pc:sldChg>
      <pc:sldChg chg="addSp delSp modSp add mod">
        <pc:chgData name="Rahel Getachew" userId="7b738536-e190-4cd4-ad76-9c967215a32d" providerId="ADAL" clId="{419F9020-EB99-406C-B20D-C17AD7F6B8C3}" dt="2021-12-22T07:12:27.493" v="1105" actId="20577"/>
        <pc:sldMkLst>
          <pc:docMk/>
          <pc:sldMk cId="187948897" sldId="699"/>
        </pc:sldMkLst>
        <pc:spChg chg="mod">
          <ac:chgData name="Rahel Getachew" userId="7b738536-e190-4cd4-ad76-9c967215a32d" providerId="ADAL" clId="{419F9020-EB99-406C-B20D-C17AD7F6B8C3}" dt="2021-12-22T06:53:43.038" v="847" actId="20577"/>
          <ac:spMkLst>
            <pc:docMk/>
            <pc:sldMk cId="187948897" sldId="699"/>
            <ac:spMk id="5" creationId="{00000000-0000-0000-0000-000000000000}"/>
          </ac:spMkLst>
        </pc:spChg>
        <pc:spChg chg="add mod">
          <ac:chgData name="Rahel Getachew" userId="7b738536-e190-4cd4-ad76-9c967215a32d" providerId="ADAL" clId="{419F9020-EB99-406C-B20D-C17AD7F6B8C3}" dt="2021-12-22T07:12:27.493" v="1105" actId="20577"/>
          <ac:spMkLst>
            <pc:docMk/>
            <pc:sldMk cId="187948897" sldId="699"/>
            <ac:spMk id="10" creationId="{BDDF54B5-1428-4CC2-97C0-EBB61CFFA21A}"/>
          </ac:spMkLst>
        </pc:spChg>
        <pc:picChg chg="del">
          <ac:chgData name="Rahel Getachew" userId="7b738536-e190-4cd4-ad76-9c967215a32d" providerId="ADAL" clId="{419F9020-EB99-406C-B20D-C17AD7F6B8C3}" dt="2021-12-22T06:56:54.640" v="853" actId="478"/>
          <ac:picMkLst>
            <pc:docMk/>
            <pc:sldMk cId="187948897" sldId="699"/>
            <ac:picMk id="2" creationId="{D1BA0B4B-D057-4D89-99C0-F4C3C86D969F}"/>
          </ac:picMkLst>
        </pc:picChg>
        <pc:picChg chg="del">
          <ac:chgData name="Rahel Getachew" userId="7b738536-e190-4cd4-ad76-9c967215a32d" providerId="ADAL" clId="{419F9020-EB99-406C-B20D-C17AD7F6B8C3}" dt="2021-12-22T06:57:18.217" v="857" actId="478"/>
          <ac:picMkLst>
            <pc:docMk/>
            <pc:sldMk cId="187948897" sldId="699"/>
            <ac:picMk id="3" creationId="{E435451F-0F07-42ED-A8E6-45699919F811}"/>
          </ac:picMkLst>
        </pc:picChg>
        <pc:picChg chg="add del mod modCrop">
          <ac:chgData name="Rahel Getachew" userId="7b738536-e190-4cd4-ad76-9c967215a32d" providerId="ADAL" clId="{419F9020-EB99-406C-B20D-C17AD7F6B8C3}" dt="2021-12-22T06:56:53.193" v="852" actId="21"/>
          <ac:picMkLst>
            <pc:docMk/>
            <pc:sldMk cId="187948897" sldId="699"/>
            <ac:picMk id="8" creationId="{E19888A6-4BC2-4627-9BFD-ECDB7FF1CC3D}"/>
          </ac:picMkLst>
        </pc:picChg>
        <pc:picChg chg="add mod">
          <ac:chgData name="Rahel Getachew" userId="7b738536-e190-4cd4-ad76-9c967215a32d" providerId="ADAL" clId="{419F9020-EB99-406C-B20D-C17AD7F6B8C3}" dt="2021-12-22T06:57:10.894" v="856"/>
          <ac:picMkLst>
            <pc:docMk/>
            <pc:sldMk cId="187948897" sldId="699"/>
            <ac:picMk id="9" creationId="{E0BCFE93-09C1-418A-A9CF-22367FCF2483}"/>
          </ac:picMkLst>
        </pc:picChg>
      </pc:sldChg>
      <pc:sldChg chg="addSp delSp modSp add mod">
        <pc:chgData name="Rahel Getachew" userId="7b738536-e190-4cd4-ad76-9c967215a32d" providerId="ADAL" clId="{419F9020-EB99-406C-B20D-C17AD7F6B8C3}" dt="2021-12-22T08:08:56.273" v="1420" actId="20577"/>
        <pc:sldMkLst>
          <pc:docMk/>
          <pc:sldMk cId="12556879" sldId="700"/>
        </pc:sldMkLst>
        <pc:spChg chg="add del">
          <ac:chgData name="Rahel Getachew" userId="7b738536-e190-4cd4-ad76-9c967215a32d" providerId="ADAL" clId="{419F9020-EB99-406C-B20D-C17AD7F6B8C3}" dt="2021-12-22T07:23:20.914" v="1194"/>
          <ac:spMkLst>
            <pc:docMk/>
            <pc:sldMk cId="12556879" sldId="700"/>
            <ac:spMk id="4" creationId="{DCA60B78-5CAC-43F2-AEEF-1D48C6C0F98F}"/>
          </ac:spMkLst>
        </pc:spChg>
        <pc:spChg chg="mod">
          <ac:chgData name="Rahel Getachew" userId="7b738536-e190-4cd4-ad76-9c967215a32d" providerId="ADAL" clId="{419F9020-EB99-406C-B20D-C17AD7F6B8C3}" dt="2021-12-22T07:21:25.180" v="1127" actId="20577"/>
          <ac:spMkLst>
            <pc:docMk/>
            <pc:sldMk cId="12556879" sldId="700"/>
            <ac:spMk id="5" creationId="{F6232B0F-C1CB-4BF7-8193-C73E6230D128}"/>
          </ac:spMkLst>
        </pc:spChg>
        <pc:spChg chg="add del">
          <ac:chgData name="Rahel Getachew" userId="7b738536-e190-4cd4-ad76-9c967215a32d" providerId="ADAL" clId="{419F9020-EB99-406C-B20D-C17AD7F6B8C3}" dt="2021-12-22T07:21:53.915" v="1132" actId="478"/>
          <ac:spMkLst>
            <pc:docMk/>
            <pc:sldMk cId="12556879" sldId="700"/>
            <ac:spMk id="8" creationId="{5ECBE6A6-D62C-47D7-8F3B-341C446E160E}"/>
          </ac:spMkLst>
        </pc:spChg>
        <pc:spChg chg="add mod">
          <ac:chgData name="Rahel Getachew" userId="7b738536-e190-4cd4-ad76-9c967215a32d" providerId="ADAL" clId="{419F9020-EB99-406C-B20D-C17AD7F6B8C3}" dt="2021-12-22T08:08:56.273" v="1420" actId="20577"/>
          <ac:spMkLst>
            <pc:docMk/>
            <pc:sldMk cId="12556879" sldId="700"/>
            <ac:spMk id="9" creationId="{31892F20-12DB-4380-AE9A-55FA29E1E428}"/>
          </ac:spMkLst>
        </pc:spChg>
        <pc:spChg chg="add mod">
          <ac:chgData name="Rahel Getachew" userId="7b738536-e190-4cd4-ad76-9c967215a32d" providerId="ADAL" clId="{419F9020-EB99-406C-B20D-C17AD7F6B8C3}" dt="2021-12-22T07:23:30.657" v="1196" actId="21"/>
          <ac:spMkLst>
            <pc:docMk/>
            <pc:sldMk cId="12556879" sldId="700"/>
            <ac:spMk id="10" creationId="{6DE16801-7411-423C-91B8-17CF68695F94}"/>
          </ac:spMkLst>
        </pc:spChg>
        <pc:picChg chg="del">
          <ac:chgData name="Rahel Getachew" userId="7b738536-e190-4cd4-ad76-9c967215a32d" providerId="ADAL" clId="{419F9020-EB99-406C-B20D-C17AD7F6B8C3}" dt="2021-12-22T07:21:27.170" v="1128" actId="478"/>
          <ac:picMkLst>
            <pc:docMk/>
            <pc:sldMk cId="12556879" sldId="700"/>
            <ac:picMk id="3" creationId="{2C138E1E-4AAD-4A5F-92D1-FA0EF21F7FC3}"/>
          </ac:picMkLst>
        </pc:picChg>
        <pc:cxnChg chg="del">
          <ac:chgData name="Rahel Getachew" userId="7b738536-e190-4cd4-ad76-9c967215a32d" providerId="ADAL" clId="{419F9020-EB99-406C-B20D-C17AD7F6B8C3}" dt="2021-12-22T07:21:35.355" v="1129" actId="478"/>
          <ac:cxnSpMkLst>
            <pc:docMk/>
            <pc:sldMk cId="12556879" sldId="700"/>
            <ac:cxnSpMk id="6" creationId="{A118EEB7-B7CA-477B-B030-5D896245F0A3}"/>
          </ac:cxnSpMkLst>
        </pc:cxnChg>
        <pc:cxnChg chg="add mod">
          <ac:chgData name="Rahel Getachew" userId="7b738536-e190-4cd4-ad76-9c967215a32d" providerId="ADAL" clId="{419F9020-EB99-406C-B20D-C17AD7F6B8C3}" dt="2021-12-22T07:21:36.927" v="1130"/>
          <ac:cxnSpMkLst>
            <pc:docMk/>
            <pc:sldMk cId="12556879" sldId="700"/>
            <ac:cxnSpMk id="7" creationId="{5CFD6EE1-A537-4AFF-85B0-D8E6CDA7A50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29F52-53EB-4AFA-8380-A55D891F34EA}" type="datetimeFigureOut">
              <a:rPr lang="es-ES" smtClean="0"/>
              <a:t>21/12/2021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272DB-F481-4FB3-8347-957A9F9EBC9F}" type="slidenum">
              <a:rPr lang="es-ES" smtClean="0"/>
              <a:t>‹#›</a:t>
            </a:fld>
            <a:endParaRPr lang="es-ES"/>
          </a:p>
        </p:txBody>
      </p:sp>
    </p:spTree>
    <p:extLst>
      <p:ext uri="{BB962C8B-B14F-4D97-AF65-F5344CB8AC3E}">
        <p14:creationId xmlns:p14="http://schemas.microsoft.com/office/powerpoint/2010/main" val="328742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en-US" dirty="0">
              <a:ea typeface="ＭＳ Ｐゴシック" pitchFamily="34" charset="-128"/>
            </a:endParaRPr>
          </a:p>
        </p:txBody>
      </p:sp>
    </p:spTree>
    <p:extLst>
      <p:ext uri="{BB962C8B-B14F-4D97-AF65-F5344CB8AC3E}">
        <p14:creationId xmlns:p14="http://schemas.microsoft.com/office/powerpoint/2010/main" val="4917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2839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3676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43994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FIS’s role is to encourage field IMOs to use existing relationships for this process</a:t>
            </a:r>
          </a:p>
          <a:p>
            <a:endParaRPr lang="en-US" dirty="0"/>
          </a:p>
          <a:p>
            <a:r>
              <a:rPr lang="en-US" dirty="0"/>
              <a:t>Data cleaning and processing shouldn’t be the work of OCHA in the case of COD-CS, other actors can share the responsibility</a:t>
            </a:r>
          </a:p>
          <a:p>
            <a:r>
              <a:rPr lang="en-US" dirty="0"/>
              <a:t>WFP/Logistics cluster can take the responsibility of cleaning, processing, updating road, airports, data if these data are identified as COD-CS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9488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405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193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4269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CAAAB-436A-45C1-A702-A339DC52AA1E}" type="slidenum">
              <a:rPr kumimoji="0" lang="en-US" alt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1242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p:nvSpPr>
        <p:spPr>
          <a:xfrm>
            <a:off x="0" y="0"/>
            <a:ext cx="9142914"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026"/>
              <a:t> </a:t>
            </a:r>
            <a:endParaRPr sz="1026"/>
          </a:p>
        </p:txBody>
      </p:sp>
      <p:sp>
        <p:nvSpPr>
          <p:cNvPr id="2" name="object 5">
            <a:extLst>
              <a:ext uri="{FF2B5EF4-FFF2-40B4-BE49-F238E27FC236}">
                <a16:creationId xmlns:a16="http://schemas.microsoft.com/office/drawing/2014/main" id="{24A17A68-3337-4FE2-93BE-9F7C3909AFB5}"/>
              </a:ext>
            </a:extLst>
          </p:cNvPr>
          <p:cNvSpPr/>
          <p:nvPr/>
        </p:nvSpPr>
        <p:spPr>
          <a:xfrm flipV="1">
            <a:off x="3415425" y="3905779"/>
            <a:ext cx="231315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026"/>
          </a:p>
        </p:txBody>
      </p:sp>
      <p:pic>
        <p:nvPicPr>
          <p:cNvPr id="3" name="Graphic 2">
            <a:extLst>
              <a:ext uri="{FF2B5EF4-FFF2-40B4-BE49-F238E27FC236}">
                <a16:creationId xmlns:a16="http://schemas.microsoft.com/office/drawing/2014/main" id="{BFFE4DD1-1597-480C-A5EA-F00EDC14232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06959" y="552472"/>
            <a:ext cx="928997"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248884" y="2012486"/>
            <a:ext cx="6483335" cy="1278317"/>
          </a:xfrm>
          <a:prstGeom prst="rect">
            <a:avLst/>
          </a:prstGeom>
        </p:spPr>
        <p:txBody>
          <a:bodyPr/>
          <a:lstStyle>
            <a:lvl1pPr algn="ctr">
              <a:defRPr sz="3420" b="1">
                <a:solidFill>
                  <a:schemeClr val="bg1"/>
                </a:solidFill>
                <a:latin typeface="Roboto Slab" pitchFamily="2" charset="0"/>
                <a:ea typeface="Roboto Slab" pitchFamily="2" charset="0"/>
              </a:defRPr>
            </a:lvl1pPr>
            <a:lvl2pPr>
              <a:defRPr sz="4618">
                <a:latin typeface="Roboto Slab" pitchFamily="2" charset="0"/>
                <a:ea typeface="Roboto Slab" pitchFamily="2" charset="0"/>
              </a:defRPr>
            </a:lvl2pPr>
            <a:lvl3pPr>
              <a:defRPr sz="4618">
                <a:latin typeface="Roboto Slab" pitchFamily="2" charset="0"/>
                <a:ea typeface="Roboto Slab" pitchFamily="2" charset="0"/>
              </a:defRPr>
            </a:lvl3pPr>
            <a:lvl4pPr>
              <a:defRPr sz="4618">
                <a:latin typeface="Roboto Slab" pitchFamily="2" charset="0"/>
                <a:ea typeface="Roboto Slab" pitchFamily="2" charset="0"/>
              </a:defRPr>
            </a:lvl4pPr>
            <a:lvl5pPr>
              <a:defRPr sz="4618">
                <a:latin typeface="Roboto Slab" pitchFamily="2" charset="0"/>
                <a:ea typeface="Roboto Slab" pitchFamily="2" charset="0"/>
              </a:defRPr>
            </a:lvl5pPr>
          </a:lstStyle>
          <a:p>
            <a:pPr lvl="0"/>
            <a:r>
              <a:rPr lang="en-US"/>
              <a:t>TITLE OF YOUR </a:t>
            </a:r>
          </a:p>
          <a:p>
            <a:pPr lvl="0"/>
            <a:r>
              <a:rPr lang="en-US"/>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1933055" y="4396376"/>
            <a:ext cx="5245311"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a:t>This is the subtitle or the extra information</a:t>
            </a:r>
          </a:p>
          <a:p>
            <a:pPr lvl="0"/>
            <a:r>
              <a:rPr lang="en-US"/>
              <a:t>like name or contact</a:t>
            </a:r>
          </a:p>
        </p:txBody>
      </p:sp>
    </p:spTree>
    <p:extLst>
      <p:ext uri="{BB962C8B-B14F-4D97-AF65-F5344CB8AC3E}">
        <p14:creationId xmlns:p14="http://schemas.microsoft.com/office/powerpoint/2010/main" val="29338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BEB7972-55D3-7C48-9D91-6117BF3DB484}"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40065412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27038" y="1554163"/>
            <a:ext cx="40703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9788" y="1554163"/>
            <a:ext cx="40703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860D687-8F9F-A84F-8301-1E9403324BDD}"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28004183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4109556-A883-487F-AACE-CC2D2C9C5DEA}" type="slidenum">
              <a:rPr kumimoji="0" lang="en-US" alt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29074637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21" y="992783"/>
            <a:ext cx="8520978" cy="2736898"/>
          </a:xfrm>
          <a:prstGeom prst="rect">
            <a:avLst/>
          </a:prstGeom>
        </p:spPr>
        <p:txBody>
          <a:bodyPr lIns="91425" tIns="91425" rIns="91425" bIns="91425" anchor="b" anchorCtr="0"/>
          <a:lstStyle>
            <a:lvl1pPr lvl="0" algn="ctr">
              <a:spcBef>
                <a:spcPts val="0"/>
              </a:spcBef>
              <a:buSzPct val="100000"/>
              <a:defRPr sz="3335"/>
            </a:lvl1pPr>
            <a:lvl2pPr lvl="1" algn="ctr">
              <a:spcBef>
                <a:spcPts val="0"/>
              </a:spcBef>
              <a:buSzPct val="100000"/>
              <a:defRPr sz="3335"/>
            </a:lvl2pPr>
            <a:lvl3pPr lvl="2" algn="ctr">
              <a:spcBef>
                <a:spcPts val="0"/>
              </a:spcBef>
              <a:buSzPct val="100000"/>
              <a:defRPr sz="3335"/>
            </a:lvl3pPr>
            <a:lvl4pPr lvl="3" algn="ctr">
              <a:spcBef>
                <a:spcPts val="0"/>
              </a:spcBef>
              <a:buSzPct val="100000"/>
              <a:defRPr sz="3335"/>
            </a:lvl4pPr>
            <a:lvl5pPr lvl="4" algn="ctr">
              <a:spcBef>
                <a:spcPts val="0"/>
              </a:spcBef>
              <a:buSzPct val="100000"/>
              <a:defRPr sz="3335"/>
            </a:lvl5pPr>
            <a:lvl6pPr lvl="5" algn="ctr">
              <a:spcBef>
                <a:spcPts val="0"/>
              </a:spcBef>
              <a:buSzPct val="100000"/>
              <a:defRPr sz="3335"/>
            </a:lvl6pPr>
            <a:lvl7pPr lvl="6" algn="ctr">
              <a:spcBef>
                <a:spcPts val="0"/>
              </a:spcBef>
              <a:buSzPct val="100000"/>
              <a:defRPr sz="3335"/>
            </a:lvl7pPr>
            <a:lvl8pPr lvl="7" algn="ctr">
              <a:spcBef>
                <a:spcPts val="0"/>
              </a:spcBef>
              <a:buSzPct val="100000"/>
              <a:defRPr sz="3335"/>
            </a:lvl8pPr>
            <a:lvl9pPr lvl="8" algn="ctr">
              <a:spcBef>
                <a:spcPts val="0"/>
              </a:spcBef>
              <a:buSzPct val="100000"/>
              <a:defRPr sz="3335"/>
            </a:lvl9pPr>
          </a:lstStyle>
          <a:p>
            <a:endParaRPr/>
          </a:p>
        </p:txBody>
      </p:sp>
      <p:sp>
        <p:nvSpPr>
          <p:cNvPr id="11" name="Shape 11"/>
          <p:cNvSpPr txBox="1">
            <a:spLocks noGrp="1"/>
          </p:cNvSpPr>
          <p:nvPr>
            <p:ph type="subTitle" idx="1"/>
          </p:nvPr>
        </p:nvSpPr>
        <p:spPr>
          <a:xfrm>
            <a:off x="311712" y="3778899"/>
            <a:ext cx="8520978" cy="1056812"/>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796"/>
            </a:lvl1pPr>
            <a:lvl2pPr lvl="1" algn="ctr">
              <a:lnSpc>
                <a:spcPct val="100000"/>
              </a:lnSpc>
              <a:spcBef>
                <a:spcPts val="0"/>
              </a:spcBef>
              <a:spcAft>
                <a:spcPts val="0"/>
              </a:spcAft>
              <a:buSzPct val="100000"/>
              <a:buNone/>
              <a:defRPr sz="1796"/>
            </a:lvl2pPr>
            <a:lvl3pPr lvl="2" algn="ctr">
              <a:lnSpc>
                <a:spcPct val="100000"/>
              </a:lnSpc>
              <a:spcBef>
                <a:spcPts val="0"/>
              </a:spcBef>
              <a:spcAft>
                <a:spcPts val="0"/>
              </a:spcAft>
              <a:buSzPct val="100000"/>
              <a:buNone/>
              <a:defRPr sz="1796"/>
            </a:lvl3pPr>
            <a:lvl4pPr lvl="3" algn="ctr">
              <a:lnSpc>
                <a:spcPct val="100000"/>
              </a:lnSpc>
              <a:spcBef>
                <a:spcPts val="0"/>
              </a:spcBef>
              <a:spcAft>
                <a:spcPts val="0"/>
              </a:spcAft>
              <a:buSzPct val="100000"/>
              <a:buNone/>
              <a:defRPr sz="1796"/>
            </a:lvl4pPr>
            <a:lvl5pPr lvl="4" algn="ctr">
              <a:lnSpc>
                <a:spcPct val="100000"/>
              </a:lnSpc>
              <a:spcBef>
                <a:spcPts val="0"/>
              </a:spcBef>
              <a:spcAft>
                <a:spcPts val="0"/>
              </a:spcAft>
              <a:buSzPct val="100000"/>
              <a:buNone/>
              <a:defRPr sz="1796"/>
            </a:lvl5pPr>
            <a:lvl6pPr lvl="5" algn="ctr">
              <a:lnSpc>
                <a:spcPct val="100000"/>
              </a:lnSpc>
              <a:spcBef>
                <a:spcPts val="0"/>
              </a:spcBef>
              <a:spcAft>
                <a:spcPts val="0"/>
              </a:spcAft>
              <a:buSzPct val="100000"/>
              <a:buNone/>
              <a:defRPr sz="1796"/>
            </a:lvl6pPr>
            <a:lvl7pPr lvl="6" algn="ctr">
              <a:lnSpc>
                <a:spcPct val="100000"/>
              </a:lnSpc>
              <a:spcBef>
                <a:spcPts val="0"/>
              </a:spcBef>
              <a:spcAft>
                <a:spcPts val="0"/>
              </a:spcAft>
              <a:buSzPct val="100000"/>
              <a:buNone/>
              <a:defRPr sz="1796"/>
            </a:lvl7pPr>
            <a:lvl8pPr lvl="7" algn="ctr">
              <a:lnSpc>
                <a:spcPct val="100000"/>
              </a:lnSpc>
              <a:spcBef>
                <a:spcPts val="0"/>
              </a:spcBef>
              <a:spcAft>
                <a:spcPts val="0"/>
              </a:spcAft>
              <a:buSzPct val="100000"/>
              <a:buNone/>
              <a:defRPr sz="1796"/>
            </a:lvl8pPr>
            <a:lvl9pPr lvl="8" algn="ctr">
              <a:lnSpc>
                <a:spcPct val="100000"/>
              </a:lnSpc>
              <a:spcBef>
                <a:spcPts val="0"/>
              </a:spcBef>
              <a:spcAft>
                <a:spcPts val="0"/>
              </a:spcAft>
              <a:buSzPct val="100000"/>
              <a:buNone/>
              <a:defRPr sz="1796"/>
            </a:lvl9pPr>
          </a:lstStyle>
          <a:p>
            <a:endParaRPr/>
          </a:p>
        </p:txBody>
      </p:sp>
      <p:sp>
        <p:nvSpPr>
          <p:cNvPr id="12" name="Shape 12"/>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43247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12" y="2867850"/>
            <a:ext cx="8520978" cy="1122430"/>
          </a:xfrm>
          <a:prstGeom prst="rect">
            <a:avLst/>
          </a:prstGeom>
        </p:spPr>
        <p:txBody>
          <a:bodyPr lIns="91425" tIns="91425" rIns="91425" bIns="91425" anchor="ctr" anchorCtr="0"/>
          <a:lstStyle>
            <a:lvl1pPr lvl="0" algn="ctr">
              <a:spcBef>
                <a:spcPts val="0"/>
              </a:spcBef>
              <a:buSzPct val="100000"/>
              <a:defRPr sz="2309"/>
            </a:lvl1pPr>
            <a:lvl2pPr lvl="1" algn="ctr">
              <a:spcBef>
                <a:spcPts val="0"/>
              </a:spcBef>
              <a:buSzPct val="100000"/>
              <a:defRPr sz="2309"/>
            </a:lvl2pPr>
            <a:lvl3pPr lvl="2" algn="ctr">
              <a:spcBef>
                <a:spcPts val="0"/>
              </a:spcBef>
              <a:buSzPct val="100000"/>
              <a:defRPr sz="2309"/>
            </a:lvl3pPr>
            <a:lvl4pPr lvl="3" algn="ctr">
              <a:spcBef>
                <a:spcPts val="0"/>
              </a:spcBef>
              <a:buSzPct val="100000"/>
              <a:defRPr sz="2309"/>
            </a:lvl4pPr>
            <a:lvl5pPr lvl="4" algn="ctr">
              <a:spcBef>
                <a:spcPts val="0"/>
              </a:spcBef>
              <a:buSzPct val="100000"/>
              <a:defRPr sz="2309"/>
            </a:lvl5pPr>
            <a:lvl6pPr lvl="5" algn="ctr">
              <a:spcBef>
                <a:spcPts val="0"/>
              </a:spcBef>
              <a:buSzPct val="100000"/>
              <a:defRPr sz="2309"/>
            </a:lvl6pPr>
            <a:lvl7pPr lvl="6" algn="ctr">
              <a:spcBef>
                <a:spcPts val="0"/>
              </a:spcBef>
              <a:buSzPct val="100000"/>
              <a:defRPr sz="2309"/>
            </a:lvl7pPr>
            <a:lvl8pPr lvl="7" algn="ctr">
              <a:spcBef>
                <a:spcPts val="0"/>
              </a:spcBef>
              <a:buSzPct val="100000"/>
              <a:defRPr sz="2309"/>
            </a:lvl8pPr>
            <a:lvl9pPr lvl="8" algn="ctr">
              <a:spcBef>
                <a:spcPts val="0"/>
              </a:spcBef>
              <a:buSzPct val="100000"/>
              <a:defRPr sz="2309"/>
            </a:lvl9pPr>
          </a:lstStyle>
          <a:p>
            <a:endParaRPr/>
          </a:p>
        </p:txBody>
      </p:sp>
      <p:sp>
        <p:nvSpPr>
          <p:cNvPr id="15" name="Shape 15"/>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167934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12" y="1536660"/>
            <a:ext cx="8520978" cy="455533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76133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13" y="1536660"/>
            <a:ext cx="3999946" cy="4555339"/>
          </a:xfrm>
          <a:prstGeom prst="rect">
            <a:avLst/>
          </a:prstGeom>
        </p:spPr>
        <p:txBody>
          <a:bodyPr lIns="91425" tIns="91425" rIns="91425" bIns="91425" anchor="t" anchorCtr="0"/>
          <a:lstStyle>
            <a:lvl1pPr lvl="0">
              <a:spcBef>
                <a:spcPts val="0"/>
              </a:spcBef>
              <a:buSzPct val="100000"/>
              <a:defRPr sz="898"/>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23" name="Shape 23"/>
          <p:cNvSpPr txBox="1">
            <a:spLocks noGrp="1"/>
          </p:cNvSpPr>
          <p:nvPr>
            <p:ph type="body" idx="2"/>
          </p:nvPr>
        </p:nvSpPr>
        <p:spPr>
          <a:xfrm>
            <a:off x="4832607" y="1536660"/>
            <a:ext cx="3999946" cy="4555339"/>
          </a:xfrm>
          <a:prstGeom prst="rect">
            <a:avLst/>
          </a:prstGeom>
        </p:spPr>
        <p:txBody>
          <a:bodyPr lIns="91425" tIns="91425" rIns="91425" bIns="91425" anchor="t" anchorCtr="0"/>
          <a:lstStyle>
            <a:lvl1pPr lvl="0">
              <a:spcBef>
                <a:spcPts val="0"/>
              </a:spcBef>
              <a:buSzPct val="100000"/>
              <a:defRPr sz="898"/>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24" name="Shape 24"/>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88490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12" y="593377"/>
            <a:ext cx="8520978" cy="76355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05939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13" y="740813"/>
            <a:ext cx="2808272" cy="1007550"/>
          </a:xfrm>
          <a:prstGeom prst="rect">
            <a:avLst/>
          </a:prstGeom>
        </p:spPr>
        <p:txBody>
          <a:bodyPr lIns="91425" tIns="91425" rIns="91425" bIns="91425" anchor="b" anchorCtr="0"/>
          <a:lstStyle>
            <a:lvl1pPr lvl="0">
              <a:spcBef>
                <a:spcPts val="0"/>
              </a:spcBef>
              <a:buSzPct val="100000"/>
              <a:defRPr sz="1539"/>
            </a:lvl1pPr>
            <a:lvl2pPr lvl="1">
              <a:spcBef>
                <a:spcPts val="0"/>
              </a:spcBef>
              <a:buSzPct val="100000"/>
              <a:defRPr sz="1539"/>
            </a:lvl2pPr>
            <a:lvl3pPr lvl="2">
              <a:spcBef>
                <a:spcPts val="0"/>
              </a:spcBef>
              <a:buSzPct val="100000"/>
              <a:defRPr sz="1539"/>
            </a:lvl3pPr>
            <a:lvl4pPr lvl="3">
              <a:spcBef>
                <a:spcPts val="0"/>
              </a:spcBef>
              <a:buSzPct val="100000"/>
              <a:defRPr sz="1539"/>
            </a:lvl4pPr>
            <a:lvl5pPr lvl="4">
              <a:spcBef>
                <a:spcPts val="0"/>
              </a:spcBef>
              <a:buSzPct val="100000"/>
              <a:defRPr sz="1539"/>
            </a:lvl5pPr>
            <a:lvl6pPr lvl="5">
              <a:spcBef>
                <a:spcPts val="0"/>
              </a:spcBef>
              <a:buSzPct val="100000"/>
              <a:defRPr sz="1539"/>
            </a:lvl6pPr>
            <a:lvl7pPr lvl="6">
              <a:spcBef>
                <a:spcPts val="0"/>
              </a:spcBef>
              <a:buSzPct val="100000"/>
              <a:defRPr sz="1539"/>
            </a:lvl7pPr>
            <a:lvl8pPr lvl="7">
              <a:spcBef>
                <a:spcPts val="0"/>
              </a:spcBef>
              <a:buSzPct val="100000"/>
              <a:defRPr sz="1539"/>
            </a:lvl8pPr>
            <a:lvl9pPr lvl="8">
              <a:spcBef>
                <a:spcPts val="0"/>
              </a:spcBef>
              <a:buSzPct val="100000"/>
              <a:defRPr sz="1539"/>
            </a:lvl9pPr>
          </a:lstStyle>
          <a:p>
            <a:endParaRPr/>
          </a:p>
        </p:txBody>
      </p:sp>
      <p:sp>
        <p:nvSpPr>
          <p:cNvPr id="30" name="Shape 30"/>
          <p:cNvSpPr txBox="1">
            <a:spLocks noGrp="1"/>
          </p:cNvSpPr>
          <p:nvPr>
            <p:ph type="body" idx="1"/>
          </p:nvPr>
        </p:nvSpPr>
        <p:spPr>
          <a:xfrm>
            <a:off x="311713" y="1852832"/>
            <a:ext cx="2808272" cy="4239180"/>
          </a:xfrm>
          <a:prstGeom prst="rect">
            <a:avLst/>
          </a:prstGeom>
        </p:spPr>
        <p:txBody>
          <a:bodyPr lIns="91425" tIns="91425" rIns="91425" bIns="91425" anchor="t" anchorCtr="0"/>
          <a:lstStyle>
            <a:lvl1pPr lvl="0">
              <a:spcBef>
                <a:spcPts val="0"/>
              </a:spcBef>
              <a:buSzPct val="100000"/>
              <a:defRPr sz="770"/>
            </a:lvl1pPr>
            <a:lvl2pPr lvl="1">
              <a:spcBef>
                <a:spcPts val="0"/>
              </a:spcBef>
              <a:buSzPct val="100000"/>
              <a:defRPr sz="770"/>
            </a:lvl2pPr>
            <a:lvl3pPr lvl="2">
              <a:spcBef>
                <a:spcPts val="0"/>
              </a:spcBef>
              <a:buSzPct val="100000"/>
              <a:defRPr sz="770"/>
            </a:lvl3pPr>
            <a:lvl4pPr lvl="3">
              <a:spcBef>
                <a:spcPts val="0"/>
              </a:spcBef>
              <a:buSzPct val="100000"/>
              <a:defRPr sz="770"/>
            </a:lvl4pPr>
            <a:lvl5pPr lvl="4">
              <a:spcBef>
                <a:spcPts val="0"/>
              </a:spcBef>
              <a:buSzPct val="100000"/>
              <a:defRPr sz="770"/>
            </a:lvl5pPr>
            <a:lvl6pPr lvl="5">
              <a:spcBef>
                <a:spcPts val="0"/>
              </a:spcBef>
              <a:buSzPct val="100000"/>
              <a:defRPr sz="770"/>
            </a:lvl6pPr>
            <a:lvl7pPr lvl="6">
              <a:spcBef>
                <a:spcPts val="0"/>
              </a:spcBef>
              <a:buSzPct val="100000"/>
              <a:defRPr sz="770"/>
            </a:lvl7pPr>
            <a:lvl8pPr lvl="7">
              <a:spcBef>
                <a:spcPts val="0"/>
              </a:spcBef>
              <a:buSzPct val="100000"/>
              <a:defRPr sz="770"/>
            </a:lvl8pPr>
            <a:lvl9pPr lvl="8">
              <a:spcBef>
                <a:spcPts val="0"/>
              </a:spcBef>
              <a:buSzPct val="100000"/>
              <a:defRPr sz="770"/>
            </a:lvl9pPr>
          </a:lstStyle>
          <a:p>
            <a:endParaRPr/>
          </a:p>
        </p:txBody>
      </p:sp>
      <p:sp>
        <p:nvSpPr>
          <p:cNvPr id="31" name="Shape 31"/>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137928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70" y="600210"/>
            <a:ext cx="6368054" cy="5454553"/>
          </a:xfrm>
          <a:prstGeom prst="rect">
            <a:avLst/>
          </a:prstGeom>
        </p:spPr>
        <p:txBody>
          <a:bodyPr lIns="91425" tIns="91425" rIns="91425" bIns="91425" anchor="ctr" anchorCtr="0"/>
          <a:lstStyle>
            <a:lvl1pPr lvl="0">
              <a:spcBef>
                <a:spcPts val="0"/>
              </a:spcBef>
              <a:buSzPct val="100000"/>
              <a:defRPr sz="3079"/>
            </a:lvl1pPr>
            <a:lvl2pPr lvl="1">
              <a:spcBef>
                <a:spcPts val="0"/>
              </a:spcBef>
              <a:buSzPct val="100000"/>
              <a:defRPr sz="3079"/>
            </a:lvl2pPr>
            <a:lvl3pPr lvl="2">
              <a:spcBef>
                <a:spcPts val="0"/>
              </a:spcBef>
              <a:buSzPct val="100000"/>
              <a:defRPr sz="3079"/>
            </a:lvl3pPr>
            <a:lvl4pPr lvl="3">
              <a:spcBef>
                <a:spcPts val="0"/>
              </a:spcBef>
              <a:buSzPct val="100000"/>
              <a:defRPr sz="3079"/>
            </a:lvl4pPr>
            <a:lvl5pPr lvl="4">
              <a:spcBef>
                <a:spcPts val="0"/>
              </a:spcBef>
              <a:buSzPct val="100000"/>
              <a:defRPr sz="3079"/>
            </a:lvl5pPr>
            <a:lvl6pPr lvl="5">
              <a:spcBef>
                <a:spcPts val="0"/>
              </a:spcBef>
              <a:buSzPct val="100000"/>
              <a:defRPr sz="3079"/>
            </a:lvl6pPr>
            <a:lvl7pPr lvl="6">
              <a:spcBef>
                <a:spcPts val="0"/>
              </a:spcBef>
              <a:buSzPct val="100000"/>
              <a:defRPr sz="3079"/>
            </a:lvl7pPr>
            <a:lvl8pPr lvl="7">
              <a:spcBef>
                <a:spcPts val="0"/>
              </a:spcBef>
              <a:buSzPct val="100000"/>
              <a:defRPr sz="3079"/>
            </a:lvl8pPr>
            <a:lvl9pPr lvl="8">
              <a:spcBef>
                <a:spcPts val="0"/>
              </a:spcBef>
              <a:buSzPct val="100000"/>
              <a:defRPr sz="3079"/>
            </a:lvl9pPr>
          </a:lstStyle>
          <a:p>
            <a:endParaRPr/>
          </a:p>
        </p:txBody>
      </p:sp>
      <p:sp>
        <p:nvSpPr>
          <p:cNvPr id="34" name="Shape 34"/>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05447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p:nvSpPr>
        <p:spPr>
          <a:xfrm>
            <a:off x="1" y="0"/>
            <a:ext cx="9142914"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sz="1026"/>
          </a:p>
        </p:txBody>
      </p:sp>
      <p:sp>
        <p:nvSpPr>
          <p:cNvPr id="5" name="object 5">
            <a:extLst>
              <a:ext uri="{FF2B5EF4-FFF2-40B4-BE49-F238E27FC236}">
                <a16:creationId xmlns:a16="http://schemas.microsoft.com/office/drawing/2014/main" id="{07B48F48-27A7-4634-930C-05224C93AA8E}"/>
              </a:ext>
            </a:extLst>
          </p:cNvPr>
          <p:cNvSpPr/>
          <p:nvPr/>
        </p:nvSpPr>
        <p:spPr>
          <a:xfrm>
            <a:off x="594578" y="1219200"/>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594889" y="702143"/>
            <a:ext cx="4821777" cy="364658"/>
          </a:xfrm>
          <a:prstGeom prst="rect">
            <a:avLst/>
          </a:prstGeom>
        </p:spPr>
        <p:txBody>
          <a:bodyPr lIns="0" tIns="0" rIns="0" bIns="0"/>
          <a:lstStyle>
            <a:lvl1pPr>
              <a:defRPr sz="2736"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594578" y="1371600"/>
            <a:ext cx="8168422" cy="3577561"/>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Chapter intro</a:t>
            </a:r>
          </a:p>
        </p:txBody>
      </p:sp>
    </p:spTree>
    <p:extLst>
      <p:ext uri="{BB962C8B-B14F-4D97-AF65-F5344CB8AC3E}">
        <p14:creationId xmlns:p14="http://schemas.microsoft.com/office/powerpoint/2010/main" val="2125325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196" y="-166"/>
            <a:ext cx="4572197" cy="6858120"/>
          </a:xfrm>
          <a:prstGeom prst="rect">
            <a:avLst/>
          </a:prstGeom>
          <a:solidFill>
            <a:schemeClr val="lt2"/>
          </a:solidFill>
          <a:ln>
            <a:noFill/>
          </a:ln>
        </p:spPr>
        <p:txBody>
          <a:bodyPr lIns="58642" tIns="58642" rIns="58642" bIns="58642" anchor="ctr" anchorCtr="0">
            <a:noAutofit/>
          </a:bodyPr>
          <a:lstStyle/>
          <a:p>
            <a:pPr lvl="0">
              <a:spcBef>
                <a:spcPts val="0"/>
              </a:spcBef>
              <a:buNone/>
            </a:pPr>
            <a:endParaRPr sz="1155"/>
          </a:p>
        </p:txBody>
      </p:sp>
      <p:sp>
        <p:nvSpPr>
          <p:cNvPr id="37" name="Shape 37"/>
          <p:cNvSpPr txBox="1">
            <a:spLocks noGrp="1"/>
          </p:cNvSpPr>
          <p:nvPr>
            <p:ph type="title"/>
          </p:nvPr>
        </p:nvSpPr>
        <p:spPr>
          <a:xfrm>
            <a:off x="265511" y="1644262"/>
            <a:ext cx="4045305" cy="1976423"/>
          </a:xfrm>
          <a:prstGeom prst="rect">
            <a:avLst/>
          </a:prstGeom>
        </p:spPr>
        <p:txBody>
          <a:bodyPr lIns="91425" tIns="91425" rIns="91425" bIns="91425" anchor="b" anchorCtr="0"/>
          <a:lstStyle>
            <a:lvl1pPr lvl="0" algn="ctr">
              <a:spcBef>
                <a:spcPts val="0"/>
              </a:spcBef>
              <a:buSzPct val="100000"/>
              <a:defRPr sz="2694"/>
            </a:lvl1pPr>
            <a:lvl2pPr lvl="1" algn="ctr">
              <a:spcBef>
                <a:spcPts val="0"/>
              </a:spcBef>
              <a:buSzPct val="100000"/>
              <a:defRPr sz="2694"/>
            </a:lvl2pPr>
            <a:lvl3pPr lvl="2" algn="ctr">
              <a:spcBef>
                <a:spcPts val="0"/>
              </a:spcBef>
              <a:buSzPct val="100000"/>
              <a:defRPr sz="2694"/>
            </a:lvl3pPr>
            <a:lvl4pPr lvl="3" algn="ctr">
              <a:spcBef>
                <a:spcPts val="0"/>
              </a:spcBef>
              <a:buSzPct val="100000"/>
              <a:defRPr sz="2694"/>
            </a:lvl4pPr>
            <a:lvl5pPr lvl="4" algn="ctr">
              <a:spcBef>
                <a:spcPts val="0"/>
              </a:spcBef>
              <a:buSzPct val="100000"/>
              <a:defRPr sz="2694"/>
            </a:lvl5pPr>
            <a:lvl6pPr lvl="5" algn="ctr">
              <a:spcBef>
                <a:spcPts val="0"/>
              </a:spcBef>
              <a:buSzPct val="100000"/>
              <a:defRPr sz="2694"/>
            </a:lvl6pPr>
            <a:lvl7pPr lvl="6" algn="ctr">
              <a:spcBef>
                <a:spcPts val="0"/>
              </a:spcBef>
              <a:buSzPct val="100000"/>
              <a:defRPr sz="2694"/>
            </a:lvl7pPr>
            <a:lvl8pPr lvl="7" algn="ctr">
              <a:spcBef>
                <a:spcPts val="0"/>
              </a:spcBef>
              <a:buSzPct val="100000"/>
              <a:defRPr sz="2694"/>
            </a:lvl8pPr>
            <a:lvl9pPr lvl="8" algn="ctr">
              <a:spcBef>
                <a:spcPts val="0"/>
              </a:spcBef>
              <a:buSzPct val="100000"/>
              <a:defRPr sz="2694"/>
            </a:lvl9pPr>
          </a:lstStyle>
          <a:p>
            <a:endParaRPr/>
          </a:p>
        </p:txBody>
      </p:sp>
      <p:sp>
        <p:nvSpPr>
          <p:cNvPr id="38" name="Shape 38"/>
          <p:cNvSpPr txBox="1">
            <a:spLocks noGrp="1"/>
          </p:cNvSpPr>
          <p:nvPr>
            <p:ph type="subTitle" idx="1"/>
          </p:nvPr>
        </p:nvSpPr>
        <p:spPr>
          <a:xfrm>
            <a:off x="265511" y="3737499"/>
            <a:ext cx="4045305" cy="1646795"/>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347"/>
            </a:lvl1pPr>
            <a:lvl2pPr lvl="1" algn="ctr">
              <a:lnSpc>
                <a:spcPct val="100000"/>
              </a:lnSpc>
              <a:spcBef>
                <a:spcPts val="0"/>
              </a:spcBef>
              <a:spcAft>
                <a:spcPts val="0"/>
              </a:spcAft>
              <a:buSzPct val="100000"/>
              <a:buNone/>
              <a:defRPr sz="1347"/>
            </a:lvl2pPr>
            <a:lvl3pPr lvl="2" algn="ctr">
              <a:lnSpc>
                <a:spcPct val="100000"/>
              </a:lnSpc>
              <a:spcBef>
                <a:spcPts val="0"/>
              </a:spcBef>
              <a:spcAft>
                <a:spcPts val="0"/>
              </a:spcAft>
              <a:buSzPct val="100000"/>
              <a:buNone/>
              <a:defRPr sz="1347"/>
            </a:lvl3pPr>
            <a:lvl4pPr lvl="3" algn="ctr">
              <a:lnSpc>
                <a:spcPct val="100000"/>
              </a:lnSpc>
              <a:spcBef>
                <a:spcPts val="0"/>
              </a:spcBef>
              <a:spcAft>
                <a:spcPts val="0"/>
              </a:spcAft>
              <a:buSzPct val="100000"/>
              <a:buNone/>
              <a:defRPr sz="1347"/>
            </a:lvl4pPr>
            <a:lvl5pPr lvl="4" algn="ctr">
              <a:lnSpc>
                <a:spcPct val="100000"/>
              </a:lnSpc>
              <a:spcBef>
                <a:spcPts val="0"/>
              </a:spcBef>
              <a:spcAft>
                <a:spcPts val="0"/>
              </a:spcAft>
              <a:buSzPct val="100000"/>
              <a:buNone/>
              <a:defRPr sz="1347"/>
            </a:lvl5pPr>
            <a:lvl6pPr lvl="5" algn="ctr">
              <a:lnSpc>
                <a:spcPct val="100000"/>
              </a:lnSpc>
              <a:spcBef>
                <a:spcPts val="0"/>
              </a:spcBef>
              <a:spcAft>
                <a:spcPts val="0"/>
              </a:spcAft>
              <a:buSzPct val="100000"/>
              <a:buNone/>
              <a:defRPr sz="1347"/>
            </a:lvl6pPr>
            <a:lvl7pPr lvl="6" algn="ctr">
              <a:lnSpc>
                <a:spcPct val="100000"/>
              </a:lnSpc>
              <a:spcBef>
                <a:spcPts val="0"/>
              </a:spcBef>
              <a:spcAft>
                <a:spcPts val="0"/>
              </a:spcAft>
              <a:buSzPct val="100000"/>
              <a:buNone/>
              <a:defRPr sz="1347"/>
            </a:lvl7pPr>
            <a:lvl8pPr lvl="7" algn="ctr">
              <a:lnSpc>
                <a:spcPct val="100000"/>
              </a:lnSpc>
              <a:spcBef>
                <a:spcPts val="0"/>
              </a:spcBef>
              <a:spcAft>
                <a:spcPts val="0"/>
              </a:spcAft>
              <a:buSzPct val="100000"/>
              <a:buNone/>
              <a:defRPr sz="1347"/>
            </a:lvl8pPr>
            <a:lvl9pPr lvl="8" algn="ctr">
              <a:lnSpc>
                <a:spcPct val="100000"/>
              </a:lnSpc>
              <a:spcBef>
                <a:spcPts val="0"/>
              </a:spcBef>
              <a:spcAft>
                <a:spcPts val="0"/>
              </a:spcAft>
              <a:buSzPct val="100000"/>
              <a:buNone/>
              <a:defRPr sz="1347"/>
            </a:lvl9pPr>
          </a:lstStyle>
          <a:p>
            <a:endParaRPr/>
          </a:p>
        </p:txBody>
      </p:sp>
      <p:sp>
        <p:nvSpPr>
          <p:cNvPr id="39" name="Shape 39"/>
          <p:cNvSpPr txBox="1">
            <a:spLocks noGrp="1"/>
          </p:cNvSpPr>
          <p:nvPr>
            <p:ph type="body" idx="2"/>
          </p:nvPr>
        </p:nvSpPr>
        <p:spPr>
          <a:xfrm>
            <a:off x="4939712" y="965450"/>
            <a:ext cx="3837015" cy="4926916"/>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99578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13" y="5640865"/>
            <a:ext cx="5999012" cy="806849"/>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2748867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12" y="1474859"/>
            <a:ext cx="8520978" cy="2617978"/>
          </a:xfrm>
          <a:prstGeom prst="rect">
            <a:avLst/>
          </a:prstGeom>
        </p:spPr>
        <p:txBody>
          <a:bodyPr lIns="91425" tIns="91425" rIns="91425" bIns="91425" anchor="b" anchorCtr="0"/>
          <a:lstStyle>
            <a:lvl1pPr lvl="0" algn="ctr">
              <a:spcBef>
                <a:spcPts val="0"/>
              </a:spcBef>
              <a:buSzPct val="100000"/>
              <a:defRPr sz="7697"/>
            </a:lvl1pPr>
            <a:lvl2pPr lvl="1" algn="ctr">
              <a:spcBef>
                <a:spcPts val="0"/>
              </a:spcBef>
              <a:buSzPct val="100000"/>
              <a:defRPr sz="7697"/>
            </a:lvl2pPr>
            <a:lvl3pPr lvl="2" algn="ctr">
              <a:spcBef>
                <a:spcPts val="0"/>
              </a:spcBef>
              <a:buSzPct val="100000"/>
              <a:defRPr sz="7697"/>
            </a:lvl3pPr>
            <a:lvl4pPr lvl="3" algn="ctr">
              <a:spcBef>
                <a:spcPts val="0"/>
              </a:spcBef>
              <a:buSzPct val="100000"/>
              <a:defRPr sz="7697"/>
            </a:lvl4pPr>
            <a:lvl5pPr lvl="4" algn="ctr">
              <a:spcBef>
                <a:spcPts val="0"/>
              </a:spcBef>
              <a:buSzPct val="100000"/>
              <a:defRPr sz="7697"/>
            </a:lvl5pPr>
            <a:lvl6pPr lvl="5" algn="ctr">
              <a:spcBef>
                <a:spcPts val="0"/>
              </a:spcBef>
              <a:buSzPct val="100000"/>
              <a:defRPr sz="7697"/>
            </a:lvl6pPr>
            <a:lvl7pPr lvl="6" algn="ctr">
              <a:spcBef>
                <a:spcPts val="0"/>
              </a:spcBef>
              <a:buSzPct val="100000"/>
              <a:defRPr sz="7697"/>
            </a:lvl7pPr>
            <a:lvl8pPr lvl="7" algn="ctr">
              <a:spcBef>
                <a:spcPts val="0"/>
              </a:spcBef>
              <a:buSzPct val="100000"/>
              <a:defRPr sz="7697"/>
            </a:lvl8pPr>
            <a:lvl9pPr lvl="8" algn="ctr">
              <a:spcBef>
                <a:spcPts val="0"/>
              </a:spcBef>
              <a:buSzPct val="100000"/>
              <a:defRPr sz="7697"/>
            </a:lvl9pPr>
          </a:lstStyle>
          <a:p>
            <a:endParaRPr/>
          </a:p>
        </p:txBody>
      </p:sp>
      <p:sp>
        <p:nvSpPr>
          <p:cNvPr id="46" name="Shape 46"/>
          <p:cNvSpPr txBox="1">
            <a:spLocks noGrp="1"/>
          </p:cNvSpPr>
          <p:nvPr>
            <p:ph type="body" idx="1"/>
          </p:nvPr>
        </p:nvSpPr>
        <p:spPr>
          <a:xfrm>
            <a:off x="311712" y="4203040"/>
            <a:ext cx="8520978" cy="173434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4251513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821" y="6217731"/>
            <a:ext cx="548664" cy="524750"/>
          </a:xfrm>
          <a:prstGeom prst="rect">
            <a:avLst/>
          </a:prstGeom>
        </p:spPr>
        <p:txBody>
          <a:bodyPr lIns="91425" tIns="91425" rIns="91425" bIns="91425" anchor="ctr" anchorCtr="0">
            <a:noAutofit/>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9681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p:nvSpPr>
        <p:spPr>
          <a:xfrm>
            <a:off x="597292" y="1770642"/>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597292" y="699620"/>
            <a:ext cx="5603686" cy="380040"/>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596706" y="1244702"/>
            <a:ext cx="4039867" cy="310942"/>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597292" y="2219781"/>
            <a:ext cx="3974708" cy="1209219"/>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597292" y="3636295"/>
            <a:ext cx="3909549" cy="2556635"/>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a:p>
        </p:txBody>
      </p:sp>
    </p:spTree>
    <p:extLst>
      <p:ext uri="{BB962C8B-B14F-4D97-AF65-F5344CB8AC3E}">
        <p14:creationId xmlns:p14="http://schemas.microsoft.com/office/powerpoint/2010/main" val="8308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597292" y="699620"/>
            <a:ext cx="5603686" cy="380040"/>
          </a:xfrm>
          <a:prstGeom prst="rect">
            <a:avLst/>
          </a:prstGeom>
        </p:spPr>
        <p:txBody>
          <a:bodyPr lIns="0" tIns="0" rIns="0" bIns="0"/>
          <a:lstStyle>
            <a:lvl1pPr>
              <a:defRPr sz="2736"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597292" y="2219781"/>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597292" y="3083509"/>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PEOPLE IN NEED</a:t>
            </a:r>
          </a:p>
          <a:p>
            <a:pPr lvl="1"/>
            <a:endParaRPr lang="en-US"/>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4572000" y="2219781"/>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4572000" y="3083509"/>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FUNDING NEED</a:t>
            </a:r>
          </a:p>
          <a:p>
            <a:pPr lvl="1"/>
            <a:endParaRPr lang="en-US"/>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597292" y="4258179"/>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597292" y="5087358"/>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COUNTRIES AFFECTED</a:t>
            </a:r>
          </a:p>
          <a:p>
            <a:pPr lvl="1"/>
            <a:endParaRPr lang="en-US"/>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4572000" y="4258179"/>
            <a:ext cx="2117672" cy="725531"/>
          </a:xfrm>
          <a:prstGeom prst="rect">
            <a:avLst/>
          </a:prstGeom>
        </p:spPr>
        <p:txBody>
          <a:bodyPr lIns="0" tIns="0" rIns="0" bIns="0"/>
          <a:lstStyle>
            <a:lvl1pPr>
              <a:defRPr sz="5131"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4572000" y="5087358"/>
            <a:ext cx="2345729" cy="483688"/>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DONORS</a:t>
            </a:r>
          </a:p>
          <a:p>
            <a:pPr lvl="1"/>
            <a:endParaRPr lang="en-US"/>
          </a:p>
        </p:txBody>
      </p:sp>
      <p:sp>
        <p:nvSpPr>
          <p:cNvPr id="12" name="object 5">
            <a:extLst>
              <a:ext uri="{FF2B5EF4-FFF2-40B4-BE49-F238E27FC236}">
                <a16:creationId xmlns:a16="http://schemas.microsoft.com/office/drawing/2014/main" id="{0C1CDA5F-A187-45F9-8606-4749E931CED5}"/>
              </a:ext>
            </a:extLst>
          </p:cNvPr>
          <p:cNvSpPr/>
          <p:nvPr/>
        </p:nvSpPr>
        <p:spPr>
          <a:xfrm>
            <a:off x="597292" y="1770642"/>
            <a:ext cx="1100647"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sz="1026"/>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596706" y="1244702"/>
            <a:ext cx="4039867" cy="310942"/>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TITLE OF THE SECTION</a:t>
            </a:r>
          </a:p>
        </p:txBody>
      </p:sp>
    </p:spTree>
    <p:extLst>
      <p:ext uri="{BB962C8B-B14F-4D97-AF65-F5344CB8AC3E}">
        <p14:creationId xmlns:p14="http://schemas.microsoft.com/office/powerpoint/2010/main" val="334472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4109556-A883-487F-AACE-CC2D2C9C5DE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304661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A2B9B51A-62A5-432F-AF20-2ED05C72CB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29503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B28D718-4B31-410D-BDBC-FF06A2032ECB}"/>
              </a:ext>
            </a:extLst>
          </p:cNvPr>
          <p:cNvCxnSpPr/>
          <p:nvPr userDrawn="1"/>
        </p:nvCxnSpPr>
        <p:spPr bwMode="auto">
          <a:xfrm>
            <a:off x="259427" y="926844"/>
            <a:ext cx="8305800" cy="0"/>
          </a:xfrm>
          <a:prstGeom prst="line">
            <a:avLst/>
          </a:prstGeom>
          <a:solidFill>
            <a:srgbClr val="00CC99"/>
          </a:solidFill>
          <a:ln w="38100" cap="flat" cmpd="sng" algn="ctr">
            <a:solidFill>
              <a:srgbClr val="418FDE"/>
            </a:solidFill>
            <a:prstDash val="solid"/>
            <a:round/>
            <a:headEnd type="none" w="med" len="med"/>
            <a:tailEnd type="none" w="med" len="med"/>
          </a:ln>
          <a:effectLst/>
        </p:spPr>
      </p:cxnSp>
      <p:sp>
        <p:nvSpPr>
          <p:cNvPr id="4" name="Title 1">
            <a:extLst>
              <a:ext uri="{FF2B5EF4-FFF2-40B4-BE49-F238E27FC236}">
                <a16:creationId xmlns:a16="http://schemas.microsoft.com/office/drawing/2014/main" id="{95435C30-30BF-4137-95D9-51B27FED69D8}"/>
              </a:ext>
            </a:extLst>
          </p:cNvPr>
          <p:cNvSpPr txBox="1">
            <a:spLocks/>
          </p:cNvSpPr>
          <p:nvPr userDrawn="1"/>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prstClr val="black">
                    <a:lumMod val="75000"/>
                    <a:lumOff val="25000"/>
                  </a:prstClr>
                </a:solidFill>
                <a:effectLst/>
                <a:uLnTx/>
                <a:uFillTx/>
                <a:latin typeface="Arial"/>
                <a:ea typeface="+mj-ea"/>
                <a:cs typeface="Arial" panose="020B0604020202020204" pitchFamily="34" charset="0"/>
                <a:sym typeface="Times" panose="02020603050405020304" pitchFamily="18" charset="0"/>
              </a:rPr>
              <a:t>Title text</a:t>
            </a:r>
            <a:endParaRPr kumimoji="0" lang="en-GB" sz="3000" b="1" i="0" u="none" strike="noStrike" kern="0" cap="none" spc="0" normalizeH="0" baseline="0" noProof="0" dirty="0">
              <a:ln>
                <a:noFill/>
              </a:ln>
              <a:solidFill>
                <a:prstClr val="black">
                  <a:lumMod val="75000"/>
                  <a:lumOff val="25000"/>
                </a:prstClr>
              </a:solidFill>
              <a:effectLst/>
              <a:uLnTx/>
              <a:uFillTx/>
              <a:latin typeface="Arial"/>
              <a:ea typeface="+mj-ea"/>
              <a:cs typeface="Arial" panose="020B0604020202020204" pitchFamily="34" charset="0"/>
              <a:sym typeface="Times" panose="02020603050405020304" pitchFamily="18" charset="0"/>
            </a:endParaRPr>
          </a:p>
        </p:txBody>
      </p:sp>
      <p:sp>
        <p:nvSpPr>
          <p:cNvPr id="5" name="TextBox 4">
            <a:extLst>
              <a:ext uri="{FF2B5EF4-FFF2-40B4-BE49-F238E27FC236}">
                <a16:creationId xmlns:a16="http://schemas.microsoft.com/office/drawing/2014/main" id="{2E4DC1C6-C70F-4BDA-BD6D-BDF85D682C95}"/>
              </a:ext>
            </a:extLst>
          </p:cNvPr>
          <p:cNvSpPr txBox="1"/>
          <p:nvPr userDrawn="1"/>
        </p:nvSpPr>
        <p:spPr>
          <a:xfrm>
            <a:off x="259426" y="1111323"/>
            <a:ext cx="830580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a:sym typeface="Times New Roman" panose="02020603050405020304" pitchFamily="18" charset="0"/>
              </a:rPr>
              <a:t>Sub-Title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Roboto"/>
                <a:sym typeface="Times New Roman" panose="02020603050405020304" pitchFamily="18" charset="0"/>
              </a:rPr>
              <a:t>Content text</a:t>
            </a:r>
            <a:endParaRPr kumimoji="0" lang="en-US" sz="12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sym typeface="Times New Roman" panose="02020603050405020304" pitchFamily="18" charset="0"/>
            </a:endParaRPr>
          </a:p>
        </p:txBody>
      </p:sp>
      <p:sp>
        <p:nvSpPr>
          <p:cNvPr id="6" name="Rectangle 5">
            <a:extLst>
              <a:ext uri="{FF2B5EF4-FFF2-40B4-BE49-F238E27FC236}">
                <a16:creationId xmlns:a16="http://schemas.microsoft.com/office/drawing/2014/main" id="{F6557416-2584-4D01-A075-F90D8F1371CD}"/>
              </a:ext>
            </a:extLst>
          </p:cNvPr>
          <p:cNvSpPr/>
          <p:nvPr userDrawn="1"/>
        </p:nvSpPr>
        <p:spPr>
          <a:xfrm>
            <a:off x="334108" y="4610550"/>
            <a:ext cx="8610600" cy="1077218"/>
          </a:xfrm>
          <a:prstGeom prst="rect">
            <a:avLst/>
          </a:prstGeom>
        </p:spPr>
        <p:txBody>
          <a:bodyPr wrap="square">
            <a:spAutoFit/>
          </a:bodyPr>
          <a:lstStyle/>
          <a:p>
            <a:pPr marL="0" marR="0" lvl="0" indent="0" algn="l" defTabSz="914400" rtl="0" eaLnBrk="0" fontAlgn="base" latinLnBrk="0" hangingPunct="0">
              <a:lnSpc>
                <a:spcPct val="100000"/>
              </a:lnSpc>
              <a:spcBef>
                <a:spcPts val="1200"/>
              </a:spcBef>
              <a:spcAft>
                <a:spcPts val="1200"/>
              </a:spcAft>
              <a:buClrTx/>
              <a:buSzTx/>
              <a:buFontTx/>
              <a:buNone/>
              <a:tabLst/>
              <a:defRPr/>
            </a:pPr>
            <a:r>
              <a:rPr kumimoji="0" lang="en-US" sz="3200" b="1" i="0" u="none" strike="noStrike" kern="1200" cap="none" spc="0" normalizeH="0" baseline="0" noProof="0" dirty="0">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For </a:t>
            </a:r>
            <a:r>
              <a:rPr kumimoji="0" lang="en-US" sz="3200" b="1" i="0" u="none" strike="noStrike" kern="1200" cap="none" spc="0" normalizeH="0" baseline="0" noProof="0" dirty="0" err="1">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emphasisHoO</a:t>
            </a:r>
            <a:r>
              <a:rPr kumimoji="0" lang="en-US" sz="3200" b="1" i="0" u="none" strike="noStrike" kern="1200" cap="none" spc="0" normalizeH="0" baseline="0" noProof="0" dirty="0">
                <a:ln>
                  <a:noFill/>
                </a:ln>
                <a:solidFill>
                  <a:srgbClr val="418FDE"/>
                </a:solidFill>
                <a:effectLst/>
                <a:uLnTx/>
                <a:uFillTx/>
                <a:latin typeface="Arial" panose="020B0604020202020204" pitchFamily="34" charset="0"/>
                <a:ea typeface="SimSun" panose="02010600030101010101" pitchFamily="2" charset="-122"/>
                <a:cs typeface="Arial" panose="020B0604020202020204" pitchFamily="34" charset="0"/>
                <a:sym typeface="Times New Roman" panose="02020603050405020304" pitchFamily="18" charset="0"/>
              </a:rPr>
              <a:t> is the most senior IMO in a field office</a:t>
            </a:r>
          </a:p>
        </p:txBody>
      </p:sp>
    </p:spTree>
    <p:extLst>
      <p:ext uri="{BB962C8B-B14F-4D97-AF65-F5344CB8AC3E}">
        <p14:creationId xmlns:p14="http://schemas.microsoft.com/office/powerpoint/2010/main" val="26204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2A040DB-52A3-394A-8A81-63532F1A8B11}"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3504299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Box 2"/>
          <p:cNvSpPr txBox="1">
            <a:spLocks noGrp="1" noChangeArrowheads="1"/>
          </p:cNvSpPr>
          <p:nvPr>
            <p:ph type="sldNum" sz="quarter" idx="10"/>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7DF73F8-A4F7-5245-832D-8C23C070A1F2}"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Tree>
    <p:extLst>
      <p:ext uri="{BB962C8B-B14F-4D97-AF65-F5344CB8AC3E}">
        <p14:creationId xmlns:p14="http://schemas.microsoft.com/office/powerpoint/2010/main" val="102311965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150658"/>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9" r:id="rId3"/>
    <p:sldLayoutId id="2147483690" r:id="rId4"/>
    <p:sldLayoutId id="2147483700" r:id="rId5"/>
    <p:sldLayoutId id="2147483702" r:id="rId6"/>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bodyStyle>
    <p:other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126601"/>
      </p:ext>
    </p:extLst>
  </p:cSld>
  <p:clrMap bg1="lt1" tx1="dk1" bg2="lt2" tx2="dk2" accent1="accent1" accent2="accent2" accent3="accent3" accent4="accent4" accent5="accent5" accent6="accent6" hlink="hlink" folHlink="folHlink"/>
  <p:sldLayoutIdLst>
    <p:sldLayoutId id="2147483710" r:id="rId1"/>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bodyStyle>
    <p:otherStyle>
      <a:lvl1pPr marL="0" eaLnBrk="1" hangingPunct="1">
        <a:defRPr>
          <a:latin typeface="+mn-lt"/>
          <a:ea typeface="+mn-ea"/>
          <a:cs typeface="+mn-cs"/>
        </a:defRPr>
      </a:lvl1pPr>
      <a:lvl2pPr marL="390979" eaLnBrk="1" hangingPunct="1">
        <a:defRPr>
          <a:latin typeface="+mn-lt"/>
          <a:ea typeface="+mn-ea"/>
          <a:cs typeface="+mn-cs"/>
        </a:defRPr>
      </a:lvl2pPr>
      <a:lvl3pPr marL="781957" eaLnBrk="1" hangingPunct="1">
        <a:defRPr>
          <a:latin typeface="+mn-lt"/>
          <a:ea typeface="+mn-ea"/>
          <a:cs typeface="+mn-cs"/>
        </a:defRPr>
      </a:lvl3pPr>
      <a:lvl4pPr marL="1172937" eaLnBrk="1" hangingPunct="1">
        <a:defRPr>
          <a:latin typeface="+mn-lt"/>
          <a:ea typeface="+mn-ea"/>
          <a:cs typeface="+mn-cs"/>
        </a:defRPr>
      </a:lvl4pPr>
      <a:lvl5pPr marL="1563915" eaLnBrk="1" hangingPunct="1">
        <a:defRPr>
          <a:latin typeface="+mn-lt"/>
          <a:ea typeface="+mn-ea"/>
          <a:cs typeface="+mn-cs"/>
        </a:defRPr>
      </a:lvl5pPr>
      <a:lvl6pPr marL="1954894" eaLnBrk="1" hangingPunct="1">
        <a:defRPr>
          <a:latin typeface="+mn-lt"/>
          <a:ea typeface="+mn-ea"/>
          <a:cs typeface="+mn-cs"/>
        </a:defRPr>
      </a:lvl6pPr>
      <a:lvl7pPr marL="2345872" eaLnBrk="1" hangingPunct="1">
        <a:defRPr>
          <a:latin typeface="+mn-lt"/>
          <a:ea typeface="+mn-ea"/>
          <a:cs typeface="+mn-cs"/>
        </a:defRPr>
      </a:lvl7pPr>
      <a:lvl8pPr marL="2736851" eaLnBrk="1" hangingPunct="1">
        <a:defRPr>
          <a:latin typeface="+mn-lt"/>
          <a:ea typeface="+mn-ea"/>
          <a:cs typeface="+mn-cs"/>
        </a:defRPr>
      </a:lvl8pPr>
      <a:lvl9pPr marL="3127830" eaLnBrk="1" hangingPunct="1">
        <a:defRPr>
          <a:latin typeface="+mn-lt"/>
          <a:ea typeface="+mn-ea"/>
          <a:cs typeface="+mn-cs"/>
        </a:defRPr>
      </a:lvl9pPr>
    </p:otherStyle>
  </p:txStyles>
  <p:extLst>
    <p:ext uri="{27BBF7A9-308A-43DC-89C8-2F10F3537804}">
      <p15:sldGuideLst xmlns:p15="http://schemas.microsoft.com/office/powerpoint/2012/main">
        <p15:guide id="1" orient="horz" pos="4302">
          <p15:clr>
            <a:srgbClr val="F26B43"/>
          </p15:clr>
        </p15:guide>
        <p15:guide id="2" pos="3368">
          <p15:clr>
            <a:srgbClr val="F26B43"/>
          </p15:clr>
        </p15:guide>
        <p15:guide id="3" pos="440">
          <p15:clr>
            <a:srgbClr val="F26B43"/>
          </p15:clr>
        </p15:guide>
        <p15:guide id="4" pos="6272">
          <p15:clr>
            <a:srgbClr val="F26B43"/>
          </p15:clr>
        </p15:guide>
        <p15:guide id="5" orient="horz" pos="486">
          <p15:clr>
            <a:srgbClr val="F26B43"/>
          </p15:clr>
        </p15:guide>
        <p15:guide id="6" orient="horz" pos="1062">
          <p15:clr>
            <a:srgbClr val="F26B43"/>
          </p15:clr>
        </p15:guide>
        <p15:guide id="7" orient="horz" pos="23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8FDE"/>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19100" y="258763"/>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Arial" charset="0"/>
              </a:rPr>
              <a:t>Click to edit Master title style</a:t>
            </a:r>
          </a:p>
        </p:txBody>
      </p:sp>
      <p:sp>
        <p:nvSpPr>
          <p:cNvPr id="2" name="Text Box 2"/>
          <p:cNvSpPr txBox="1">
            <a:spLocks noGrp="1" noChangeArrowheads="1"/>
          </p:cNvSpPr>
          <p:nvPr>
            <p:ph type="sldNum" sz="quarter" idx="4"/>
          </p:nvPr>
        </p:nvSpPr>
        <p:spPr bwMode="auto">
          <a:xfrm>
            <a:off x="8582025" y="6680200"/>
            <a:ext cx="139700" cy="127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900">
                <a:solidFill>
                  <a:schemeClr val="tx1"/>
                </a:solidFill>
                <a:latin typeface="Arial" charset="0"/>
                <a:cs typeface="Arial" charset="0"/>
                <a:sym typeface="Arial"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B0A66A-F258-E943-944F-78DD93A5DEE3}" type="slidenum">
              <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charset="0"/>
              <a:cs typeface="Arial" charset="0"/>
              <a:sym typeface="Arial" charset="0"/>
            </a:endParaRPr>
          </a:p>
        </p:txBody>
      </p:sp>
      <p:sp>
        <p:nvSpPr>
          <p:cNvPr id="1028" name="Rectangle 3"/>
          <p:cNvSpPr>
            <a:spLocks noGrp="1" noChangeArrowheads="1"/>
          </p:cNvSpPr>
          <p:nvPr>
            <p:ph type="body" idx="1"/>
          </p:nvPr>
        </p:nvSpPr>
        <p:spPr bwMode="auto">
          <a:xfrm>
            <a:off x="427038" y="1554163"/>
            <a:ext cx="8293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extLst>
      <p:ext uri="{BB962C8B-B14F-4D97-AF65-F5344CB8AC3E}">
        <p14:creationId xmlns:p14="http://schemas.microsoft.com/office/powerpoint/2010/main" val="23317229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hf hdr="0" ftr="0" dt="0"/>
  <p:txStyles>
    <p:titleStyle>
      <a:lvl1pPr algn="l" rtl="0" eaLnBrk="0" fontAlgn="base" hangingPunct="0">
        <a:spcBef>
          <a:spcPct val="0"/>
        </a:spcBef>
        <a:spcAft>
          <a:spcPct val="0"/>
        </a:spcAft>
        <a:defRPr sz="3900" b="1">
          <a:solidFill>
            <a:schemeClr val="bg1"/>
          </a:solidFill>
          <a:latin typeface="+mj-lt"/>
          <a:ea typeface="+mj-ea"/>
          <a:cs typeface="+mj-cs"/>
          <a:sym typeface="Arial" charset="0"/>
        </a:defRPr>
      </a:lvl1pPr>
      <a:lvl2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2pPr>
      <a:lvl3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3pPr>
      <a:lvl4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4pPr>
      <a:lvl5pPr algn="l" rtl="0" eaLnBrk="0" fontAlgn="base" hangingPunct="0">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charset="0"/>
        </a:defRPr>
      </a:lvl5pPr>
      <a:lvl6pPr marL="4572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6pPr>
      <a:lvl7pPr marL="9144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7pPr>
      <a:lvl8pPr marL="13716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8pPr>
      <a:lvl9pPr marL="1828800" algn="l" rtl="0" fontAlgn="base">
        <a:spcBef>
          <a:spcPct val="0"/>
        </a:spcBef>
        <a:spcAft>
          <a:spcPct val="0"/>
        </a:spcAft>
        <a:defRPr sz="3900" b="1">
          <a:solidFill>
            <a:srgbClr val="174C8D"/>
          </a:solidFill>
          <a:latin typeface="Arial" pitchFamily="-84" charset="0"/>
          <a:ea typeface="ヒラギノ角ゴ ProN W6" pitchFamily="-84" charset="-128"/>
          <a:cs typeface="ヒラギノ角ゴ ProN W6" pitchFamily="-84" charset="-128"/>
          <a:sym typeface="Arial" pitchFamily="-84" charset="0"/>
        </a:defRPr>
      </a:lvl9pPr>
    </p:titleStyle>
    <p:bodyStyle>
      <a:lvl1pPr marL="304800" indent="-304800" algn="l" rtl="0" eaLnBrk="0" fontAlgn="base" hangingPunct="0">
        <a:spcBef>
          <a:spcPts val="400"/>
        </a:spcBef>
        <a:spcAft>
          <a:spcPct val="0"/>
        </a:spcAft>
        <a:buChar char="•"/>
        <a:defRPr sz="2400">
          <a:solidFill>
            <a:schemeClr val="bg1"/>
          </a:solidFill>
          <a:latin typeface="+mn-lt"/>
          <a:ea typeface="+mn-ea"/>
          <a:cs typeface="+mn-cs"/>
          <a:sym typeface="Arial" charset="0"/>
        </a:defRPr>
      </a:lvl1pPr>
      <a:lvl2pPr marL="990600" indent="-342900" algn="l" rtl="0" eaLnBrk="0" fontAlgn="base" hangingPunct="0">
        <a:spcBef>
          <a:spcPts val="400"/>
        </a:spcBef>
        <a:spcAft>
          <a:spcPct val="0"/>
        </a:spcAft>
        <a:buSzPct val="100000"/>
        <a:buFont typeface="Wingdings" charset="0"/>
        <a:buChar char="§"/>
        <a:defRPr sz="2400">
          <a:solidFill>
            <a:schemeClr val="bg1"/>
          </a:solidFill>
          <a:latin typeface="+mn-lt"/>
          <a:ea typeface="+mn-ea"/>
          <a:cs typeface="+mn-cs"/>
          <a:sym typeface="Arial" charset="0"/>
        </a:defRPr>
      </a:lvl2pPr>
      <a:lvl3pPr marL="13335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3pPr>
      <a:lvl4pPr marL="16764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4pPr>
      <a:lvl5pPr marL="2019300" indent="-342900" algn="l" rtl="0" eaLnBrk="0" fontAlgn="base" hangingPunct="0">
        <a:spcBef>
          <a:spcPts val="400"/>
        </a:spcBef>
        <a:spcAft>
          <a:spcPct val="0"/>
        </a:spcAft>
        <a:buClr>
          <a:srgbClr val="174C8D"/>
        </a:buClr>
        <a:buSzPct val="100000"/>
        <a:buFont typeface="Arial" charset="0"/>
        <a:buChar char="-"/>
        <a:defRPr sz="2400">
          <a:solidFill>
            <a:schemeClr val="bg1"/>
          </a:solidFill>
          <a:latin typeface="+mn-lt"/>
          <a:ea typeface="+mn-ea"/>
          <a:cs typeface="+mn-cs"/>
          <a:sym typeface="Arial" charset="0"/>
        </a:defRPr>
      </a:lvl5pPr>
      <a:lvl6pPr marL="24765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6pPr>
      <a:lvl7pPr marL="29337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7pPr>
      <a:lvl8pPr marL="33909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8pPr>
      <a:lvl9pPr marL="3848100" indent="-342900" algn="l" rtl="0" fontAlgn="base">
        <a:spcBef>
          <a:spcPts val="400"/>
        </a:spcBef>
        <a:spcAft>
          <a:spcPct val="0"/>
        </a:spcAft>
        <a:buClr>
          <a:srgbClr val="174C8D"/>
        </a:buClr>
        <a:buSzPct val="100000"/>
        <a:buFont typeface="Arial" pitchFamily="-84" charset="0"/>
        <a:buChar char="-"/>
        <a:defRPr sz="2400">
          <a:solidFill>
            <a:srgbClr val="174C8D"/>
          </a:solidFill>
          <a:latin typeface="+mn-lt"/>
          <a:ea typeface="+mn-ea"/>
          <a:cs typeface="+mn-cs"/>
          <a:sym typeface="Arial" pitchFamily="-84"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12" y="593377"/>
            <a:ext cx="8520978" cy="763553"/>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12" y="1536660"/>
            <a:ext cx="8520978" cy="455533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821" y="6217731"/>
            <a:ext cx="548664" cy="524750"/>
          </a:xfrm>
          <a:prstGeom prst="rect">
            <a:avLst/>
          </a:prstGeom>
          <a:noFill/>
          <a:ln>
            <a:noFill/>
          </a:ln>
        </p:spPr>
        <p:txBody>
          <a:bodyPr lIns="91425" tIns="91425" rIns="91425" bIns="91425" anchor="ctr" anchorCtr="0">
            <a:noAutofit/>
          </a:bodyPr>
          <a:lstStyle/>
          <a:p>
            <a:pPr algn="r"/>
            <a:fld id="{00000000-1234-1234-1234-123412341234}" type="slidenum">
              <a:rPr lang="en-GB" sz="641" smtClean="0">
                <a:solidFill>
                  <a:schemeClr val="dk2"/>
                </a:solidFill>
              </a:rPr>
              <a:pPr algn="r"/>
              <a:t>‹#›</a:t>
            </a:fld>
            <a:endParaRPr lang="en-GB" sz="641">
              <a:solidFill>
                <a:schemeClr val="dk2"/>
              </a:solidFill>
            </a:endParaRPr>
          </a:p>
        </p:txBody>
      </p:sp>
    </p:spTree>
    <p:extLst>
      <p:ext uri="{BB962C8B-B14F-4D97-AF65-F5344CB8AC3E}">
        <p14:creationId xmlns:p14="http://schemas.microsoft.com/office/powerpoint/2010/main" val="82450155"/>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89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humanitarian.atlassian.net/wiki/spaces/imtoolbox/pages/2965897217/Country-specific+CODs+COD-C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data.humdata.org/group/bf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humanitarian.atlassian.net/wiki/spaces/imtoolbox/pages/180125739/Identifying+a+COD"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humanitarian.atlassian.net/wiki/spaces/imtoolbox/pages/242090029/Natural+Disaster+CODs"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humanitarian.atlassian.net/wiki/spaces/imtoolbox/pages/242483237/Complex+Emergency+CO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humanitarian.atlassian.net/wiki/spaces/imtoolbox/pages/180125739/Identifying+a+COD?preview=/180125739/221675595/Data%20Prioritization%20Tool_UNHCR.pptx"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p:cNvSpPr>
          <p:nvPr/>
        </p:nvSpPr>
        <p:spPr bwMode="auto">
          <a:xfrm>
            <a:off x="323528" y="2483918"/>
            <a:ext cx="8496944" cy="185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nchor="t"/>
          <a:lstStyle>
            <a:lvl1pPr marL="268288" indent="-228600">
              <a:spcBef>
                <a:spcPts val="800"/>
              </a:spcBef>
              <a:buClr>
                <a:srgbClr val="000000"/>
              </a:buClr>
              <a:buSzPct val="100000"/>
              <a:buFont typeface="Times" panose="02020603050405020304" pitchFamily="18" charset="0"/>
              <a:buChar char="•"/>
              <a:defRPr sz="3200">
                <a:solidFill>
                  <a:schemeClr val="tx1"/>
                </a:solidFill>
                <a:latin typeface="Times" panose="02020603050405020304" pitchFamily="18" charset="0"/>
                <a:ea typeface="ヒラギノ明朝 ProN W3" charset="-128"/>
                <a:sym typeface="Times" panose="02020603050405020304" pitchFamily="18" charset="0"/>
              </a:defRPr>
            </a:lvl1pPr>
            <a:lvl2pPr marL="742950" indent="-285750">
              <a:spcBef>
                <a:spcPts val="700"/>
              </a:spcBef>
              <a:buClr>
                <a:srgbClr val="000000"/>
              </a:buClr>
              <a:buSzPct val="100000"/>
              <a:buFont typeface="Times" panose="02020603050405020304" pitchFamily="18" charset="0"/>
              <a:buChar char="–"/>
              <a:defRPr sz="2800">
                <a:solidFill>
                  <a:schemeClr val="tx1"/>
                </a:solidFill>
                <a:latin typeface="Times" panose="02020603050405020304" pitchFamily="18" charset="0"/>
                <a:ea typeface="ヒラギノ明朝 ProN W3" charset="-128"/>
                <a:sym typeface="Times" panose="02020603050405020304" pitchFamily="18" charset="0"/>
              </a:defRPr>
            </a:lvl2pPr>
            <a:lvl3pPr marL="1143000" indent="-228600">
              <a:spcBef>
                <a:spcPts val="600"/>
              </a:spcBef>
              <a:buClr>
                <a:srgbClr val="000000"/>
              </a:buClr>
              <a:buSzPct val="100000"/>
              <a:buFont typeface="Times" panose="02020603050405020304" pitchFamily="18" charset="0"/>
              <a:buChar char="•"/>
              <a:defRPr sz="2400">
                <a:solidFill>
                  <a:schemeClr val="tx1"/>
                </a:solidFill>
                <a:latin typeface="Times" panose="02020603050405020304" pitchFamily="18" charset="0"/>
                <a:ea typeface="ヒラギノ明朝 ProN W3" charset="-128"/>
                <a:sym typeface="Times" panose="02020603050405020304" pitchFamily="18" charset="0"/>
              </a:defRPr>
            </a:lvl3pPr>
            <a:lvl4pPr marL="16002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4pPr>
            <a:lvl5pPr marL="2057400" indent="-228600">
              <a:spcBef>
                <a:spcPts val="500"/>
              </a:spcBef>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5pPr>
            <a:lvl6pPr marL="25146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6pPr>
            <a:lvl7pPr marL="29718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7pPr>
            <a:lvl8pPr marL="34290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8pPr>
            <a:lvl9pPr marL="3886200" indent="-228600" eaLnBrk="0" fontAlgn="base" hangingPunct="0">
              <a:spcBef>
                <a:spcPts val="500"/>
              </a:spcBef>
              <a:spcAft>
                <a:spcPct val="0"/>
              </a:spcAft>
              <a:buClr>
                <a:srgbClr val="000000"/>
              </a:buClr>
              <a:buSzPct val="100000"/>
              <a:buFont typeface="Times" panose="02020603050405020304" pitchFamily="18" charset="0"/>
              <a:buChar char="»"/>
              <a:defRPr sz="2000">
                <a:solidFill>
                  <a:schemeClr val="tx1"/>
                </a:solidFill>
                <a:latin typeface="Times" panose="02020603050405020304" pitchFamily="18" charset="0"/>
                <a:ea typeface="ヒラギノ明朝 ProN W3" charset="-128"/>
                <a:sym typeface="Times" panose="02020603050405020304" pitchFamily="18" charset="0"/>
              </a:defRPr>
            </a:lvl9pPr>
          </a:lstStyle>
          <a:p>
            <a:pPr marL="267970" algn="ctr" fontAlgn="base">
              <a:spcBef>
                <a:spcPct val="0"/>
              </a:spcBef>
              <a:spcAft>
                <a:spcPct val="0"/>
              </a:spcAft>
              <a:buClr>
                <a:srgbClr val="FFFFFF"/>
              </a:buClr>
              <a:buSzPct val="125000"/>
              <a:buFont typeface="Wingdings" panose="05000000000000000000" pitchFamily="2" charset="2"/>
              <a:buNone/>
            </a:pPr>
            <a:r>
              <a:rPr lang="en-US" altLang="en-US" sz="4000" dirty="0">
                <a:solidFill>
                  <a:srgbClr val="FFFFFF"/>
                </a:solidFill>
                <a:latin typeface="Arial" panose="020B0604020202020204" pitchFamily="34" charset="0"/>
                <a:sym typeface="Times New Roman" panose="02020603050405020304" pitchFamily="18" charset="0"/>
              </a:rPr>
              <a:t>Country Specific Common Operational Dataset (COD-CS)</a:t>
            </a:r>
            <a:endParaRPr lang="en-US" dirty="0"/>
          </a:p>
          <a:p>
            <a:pPr marL="267970" algn="ctr" fontAlgn="base">
              <a:spcBef>
                <a:spcPct val="0"/>
              </a:spcBef>
              <a:spcAft>
                <a:spcPct val="0"/>
              </a:spcAft>
              <a:buClr>
                <a:srgbClr val="FFFFFF"/>
              </a:buClr>
              <a:buSzPct val="125000"/>
              <a:buFont typeface="Wingdings" panose="05000000000000000000" pitchFamily="2" charset="2"/>
              <a:buNone/>
            </a:pPr>
            <a:endParaRPr lang="en-US" altLang="en-US" sz="2500" dirty="0">
              <a:solidFill>
                <a:srgbClr val="FFFFFF"/>
              </a:solidFill>
              <a:latin typeface="Arial" panose="020B0604020202020204" pitchFamily="34" charset="0"/>
              <a:cs typeface="Arial" panose="020B0604020202020204" pitchFamily="34" charset="0"/>
            </a:endParaRPr>
          </a:p>
          <a:p>
            <a:pPr marL="267970" algn="ctr" fontAlgn="base">
              <a:spcBef>
                <a:spcPct val="0"/>
              </a:spcBef>
              <a:spcAft>
                <a:spcPct val="0"/>
              </a:spcAft>
              <a:buClr>
                <a:srgbClr val="FFFFFF"/>
              </a:buClr>
              <a:buSzPct val="125000"/>
              <a:buFont typeface="Wingdings" panose="05000000000000000000" pitchFamily="2" charset="2"/>
              <a:buNone/>
            </a:pPr>
            <a:r>
              <a:rPr lang="en-US" altLang="en-US" sz="2500" dirty="0">
                <a:solidFill>
                  <a:srgbClr val="FFFFFF"/>
                </a:solidFill>
                <a:latin typeface="Arial" panose="020B0604020202020204" pitchFamily="34" charset="0"/>
                <a:sym typeface="Times New Roman" panose="02020603050405020304" pitchFamily="18" charset="0"/>
              </a:rPr>
              <a:t>December 2021</a:t>
            </a:r>
            <a:endParaRPr lang="en-US" altLang="en-US" sz="2500" dirty="0">
              <a:solidFill>
                <a:srgbClr val="FFFFFF"/>
              </a:solidFill>
              <a:latin typeface="Arial" panose="020B0604020202020204" pitchFamily="34" charset="0"/>
              <a:cs typeface="Arial"/>
            </a:endParaRPr>
          </a:p>
        </p:txBody>
      </p:sp>
      <p:pic>
        <p:nvPicPr>
          <p:cNvPr id="205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056" y="5867400"/>
            <a:ext cx="8387888" cy="381713"/>
          </a:xfrm>
          <a:prstGeom prst="rect">
            <a:avLst/>
          </a:prstGeom>
          <a:noFill/>
          <a:ln>
            <a:noFill/>
          </a:ln>
          <a:effectLst>
            <a:reflection blurRad="6350" stA="50000" endPos="90000" dir="5400000" sy="-100000" algn="bl" rotWithShape="0"/>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prstDash val="solid"/>
                <a:miter lim="800000"/>
                <a:headEnd/>
                <a:tailEnd/>
              </a14:hiddenLine>
            </a:ext>
          </a:extLst>
        </p:spPr>
      </p:pic>
    </p:spTree>
    <p:extLst>
      <p:ext uri="{BB962C8B-B14F-4D97-AF65-F5344CB8AC3E}">
        <p14:creationId xmlns:p14="http://schemas.microsoft.com/office/powerpoint/2010/main" val="18078917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Follow up (Field IMOs)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Follow the COD cycle and do yearly revision</a:t>
            </a:r>
          </a:p>
          <a:p>
            <a:pPr marL="457200" indent="-457200">
              <a:buFont typeface="Arial" panose="020B0604020202020204" pitchFamily="34" charset="0"/>
              <a:buChar char="•"/>
            </a:pPr>
            <a:r>
              <a:rPr lang="en-US" sz="3200" dirty="0"/>
              <a:t>Review and revise the list of COD-CS</a:t>
            </a:r>
          </a:p>
          <a:p>
            <a:pPr marL="457200" indent="-457200">
              <a:buFont typeface="Arial" panose="020B0604020202020204" pitchFamily="34" charset="0"/>
              <a:buChar char="•"/>
            </a:pPr>
            <a:r>
              <a:rPr lang="en-US" sz="3200" dirty="0"/>
              <a:t>Ensure only datasets agreed by IMWG are tagged as ‘COD’ on HDX</a:t>
            </a:r>
          </a:p>
          <a:p>
            <a:endParaRPr lang="en-US" sz="3200" dirty="0"/>
          </a:p>
          <a:p>
            <a:pPr marL="457200" indent="-457200">
              <a:buFont typeface="Arial" panose="020B0604020202020204" pitchFamily="34" charset="0"/>
              <a:buChar char="•"/>
            </a:pPr>
            <a:r>
              <a:rPr lang="en-US" sz="3200" dirty="0">
                <a:solidFill>
                  <a:srgbClr val="418FDE"/>
                </a:solidFill>
              </a:rPr>
              <a:t>Provide feedback to FIS on the COD-CS guidance/standards</a:t>
            </a:r>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1670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Examples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pic>
        <p:nvPicPr>
          <p:cNvPr id="2" name="Picture 1">
            <a:hlinkClick r:id="rId3"/>
            <a:extLst>
              <a:ext uri="{FF2B5EF4-FFF2-40B4-BE49-F238E27FC236}">
                <a16:creationId xmlns:a16="http://schemas.microsoft.com/office/drawing/2014/main" id="{D1BA0B4B-D057-4D89-99C0-F4C3C86D969F}"/>
              </a:ext>
            </a:extLst>
          </p:cNvPr>
          <p:cNvPicPr>
            <a:picLocks noChangeAspect="1"/>
          </p:cNvPicPr>
          <p:nvPr/>
        </p:nvPicPr>
        <p:blipFill>
          <a:blip r:embed="rId4"/>
          <a:stretch>
            <a:fillRect/>
          </a:stretch>
        </p:blipFill>
        <p:spPr>
          <a:xfrm>
            <a:off x="7256" y="1143999"/>
            <a:ext cx="9144000" cy="3198421"/>
          </a:xfrm>
          <a:prstGeom prst="rect">
            <a:avLst/>
          </a:prstGeom>
        </p:spPr>
      </p:pic>
      <p:pic>
        <p:nvPicPr>
          <p:cNvPr id="3" name="Picture 2">
            <a:extLst>
              <a:ext uri="{FF2B5EF4-FFF2-40B4-BE49-F238E27FC236}">
                <a16:creationId xmlns:a16="http://schemas.microsoft.com/office/drawing/2014/main" id="{E435451F-0F07-42ED-A8E6-45699919F811}"/>
              </a:ext>
            </a:extLst>
          </p:cNvPr>
          <p:cNvPicPr>
            <a:picLocks noChangeAspect="1"/>
          </p:cNvPicPr>
          <p:nvPr/>
        </p:nvPicPr>
        <p:blipFill>
          <a:blip r:embed="rId5"/>
          <a:stretch>
            <a:fillRect/>
          </a:stretch>
        </p:blipFill>
        <p:spPr>
          <a:xfrm>
            <a:off x="0" y="4363364"/>
            <a:ext cx="9144000" cy="3374510"/>
          </a:xfrm>
          <a:prstGeom prst="rect">
            <a:avLst/>
          </a:prstGeom>
        </p:spPr>
      </p:pic>
    </p:spTree>
    <p:extLst>
      <p:ext uri="{BB962C8B-B14F-4D97-AF65-F5344CB8AC3E}">
        <p14:creationId xmlns:p14="http://schemas.microsoft.com/office/powerpoint/2010/main" val="256513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lang="en-US" sz="3000" b="1" kern="0" dirty="0">
                <a:solidFill>
                  <a:srgbClr val="404040"/>
                </a:solidFill>
                <a:latin typeface="Arial" panose="020B0604020202020204" pitchFamily="34" charset="0"/>
                <a:cs typeface="Arial" panose="020B0604020202020204" pitchFamily="34" charset="0"/>
              </a:rPr>
              <a:t>HDX Data Grid vs </a:t>
            </a: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pic>
        <p:nvPicPr>
          <p:cNvPr id="9" name="Picture 8">
            <a:hlinkClick r:id="rId3"/>
            <a:extLst>
              <a:ext uri="{FF2B5EF4-FFF2-40B4-BE49-F238E27FC236}">
                <a16:creationId xmlns:a16="http://schemas.microsoft.com/office/drawing/2014/main" id="{E0BCFE93-09C1-418A-A9CF-22367FCF2483}"/>
              </a:ext>
            </a:extLst>
          </p:cNvPr>
          <p:cNvPicPr>
            <a:picLocks noChangeAspect="1"/>
          </p:cNvPicPr>
          <p:nvPr/>
        </p:nvPicPr>
        <p:blipFill rotWithShape="1">
          <a:blip r:embed="rId4"/>
          <a:srcRect b="13074"/>
          <a:stretch/>
        </p:blipFill>
        <p:spPr>
          <a:xfrm>
            <a:off x="0" y="1094885"/>
            <a:ext cx="9136744" cy="3247536"/>
          </a:xfrm>
          <a:prstGeom prst="rect">
            <a:avLst/>
          </a:prstGeom>
        </p:spPr>
      </p:pic>
      <p:sp>
        <p:nvSpPr>
          <p:cNvPr id="10" name="TextBox 9">
            <a:extLst>
              <a:ext uri="{FF2B5EF4-FFF2-40B4-BE49-F238E27FC236}">
                <a16:creationId xmlns:a16="http://schemas.microsoft.com/office/drawing/2014/main" id="{BDDF54B5-1428-4CC2-97C0-EBB61CFFA21A}"/>
              </a:ext>
            </a:extLst>
          </p:cNvPr>
          <p:cNvSpPr txBox="1"/>
          <p:nvPr/>
        </p:nvSpPr>
        <p:spPr>
          <a:xfrm>
            <a:off x="35856" y="4586352"/>
            <a:ext cx="81534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Data Grid has same data category for all countries</a:t>
            </a:r>
          </a:p>
          <a:p>
            <a:pPr marL="457200" indent="-457200">
              <a:buFont typeface="Arial" panose="020B0604020202020204" pitchFamily="34" charset="0"/>
              <a:buChar char="•"/>
            </a:pPr>
            <a:r>
              <a:rPr lang="en-US" sz="2400" dirty="0"/>
              <a:t>COD-CS varies depending on risk and hazard profile of a country  </a:t>
            </a:r>
          </a:p>
          <a:p>
            <a:pPr marL="457200" indent="-457200">
              <a:buFont typeface="Arial" panose="020B0604020202020204" pitchFamily="34" charset="0"/>
              <a:buChar char="•"/>
            </a:pPr>
            <a:r>
              <a:rPr lang="en-US" sz="2400" dirty="0"/>
              <a:t>The Grid doesn’t include topographical data such as DEM, river, etc.</a:t>
            </a:r>
          </a:p>
        </p:txBody>
      </p:sp>
    </p:spTree>
    <p:extLst>
      <p:ext uri="{BB962C8B-B14F-4D97-AF65-F5344CB8AC3E}">
        <p14:creationId xmlns:p14="http://schemas.microsoft.com/office/powerpoint/2010/main" val="1879488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Process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Requires the active participation of field IMOs and IMWG in country</a:t>
            </a:r>
          </a:p>
          <a:p>
            <a:pPr marL="457200" indent="-457200">
              <a:buFont typeface="Arial" panose="020B0604020202020204" pitchFamily="34" charset="0"/>
              <a:buChar char="•"/>
            </a:pPr>
            <a:r>
              <a:rPr lang="en-US" sz="3200" dirty="0"/>
              <a:t>Make use of existing relationships with Gov’t and agencies, processing of data should be shared</a:t>
            </a:r>
          </a:p>
          <a:p>
            <a:pPr marL="457200" indent="-457200">
              <a:buFont typeface="Arial" panose="020B0604020202020204" pitchFamily="34" charset="0"/>
              <a:buChar char="•"/>
            </a:pPr>
            <a:r>
              <a:rPr lang="en-US" sz="3200" dirty="0"/>
              <a:t>Start by reviewing (if there is any) what is tagged as COD on HDX (other than COD-AB &amp; COD-PS)</a:t>
            </a:r>
          </a:p>
          <a:p>
            <a:pPr marL="457200" indent="-457200">
              <a:buFont typeface="Arial" panose="020B0604020202020204" pitchFamily="34" charset="0"/>
              <a:buChar char="•"/>
            </a:pPr>
            <a:r>
              <a:rPr lang="en-US" sz="3200" dirty="0"/>
              <a:t>If needed, FIS can provide support in the review</a:t>
            </a:r>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07862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Steps to identify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5016758"/>
          </a:xfrm>
          <a:prstGeom prst="rect">
            <a:avLst/>
          </a:prstGeom>
          <a:noFill/>
        </p:spPr>
        <p:txBody>
          <a:bodyPr wrap="square" rtlCol="0">
            <a:spAutoFit/>
          </a:bodyPr>
          <a:lstStyle/>
          <a:p>
            <a:pPr marL="514350" indent="-514350">
              <a:buFont typeface="+mj-lt"/>
              <a:buAutoNum type="arabicPeriod"/>
            </a:pPr>
            <a:r>
              <a:rPr lang="en-US" sz="3200" dirty="0"/>
              <a:t>Examine country's risks and hazards (or current emergency)</a:t>
            </a:r>
          </a:p>
          <a:p>
            <a:pPr marL="514350" indent="-514350">
              <a:buFont typeface="+mj-lt"/>
              <a:buAutoNum type="arabicPeriod"/>
            </a:pPr>
            <a:r>
              <a:rPr lang="en-US" sz="3200" dirty="0"/>
              <a:t>Identify and prioritize dataset needed for response</a:t>
            </a:r>
          </a:p>
          <a:p>
            <a:pPr marL="514350" indent="-514350">
              <a:buFont typeface="+mj-lt"/>
              <a:buAutoNum type="arabicPeriod"/>
            </a:pPr>
            <a:r>
              <a:rPr lang="en-US" sz="3200" dirty="0"/>
              <a:t>Add dataset to the COD data plan</a:t>
            </a:r>
          </a:p>
          <a:p>
            <a:pPr marL="514350" indent="-514350">
              <a:buFont typeface="+mj-lt"/>
              <a:buAutoNum type="arabicPeriod"/>
            </a:pPr>
            <a:r>
              <a:rPr lang="en-US" sz="3200" dirty="0"/>
              <a:t>Evaluate dataset (in case multiple data)</a:t>
            </a:r>
          </a:p>
          <a:p>
            <a:pPr marL="514350" indent="-514350">
              <a:buFont typeface="+mj-lt"/>
              <a:buAutoNum type="arabicPeriod"/>
            </a:pPr>
            <a:r>
              <a:rPr lang="en-US" sz="3200" dirty="0"/>
              <a:t>Develop data agreement</a:t>
            </a:r>
          </a:p>
          <a:p>
            <a:pPr marL="514350" indent="-514350">
              <a:buFont typeface="+mj-lt"/>
              <a:buAutoNum type="arabicPeriod"/>
            </a:pPr>
            <a:r>
              <a:rPr lang="en-US" sz="3200" dirty="0"/>
              <a:t>Start COD-CS cycle</a:t>
            </a:r>
          </a:p>
          <a:p>
            <a:endParaRPr lang="en-US" sz="3200" dirty="0"/>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9126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Diagram&#10;&#10;Description automatically generated">
            <a:hlinkClick r:id="rId3"/>
            <a:extLst>
              <a:ext uri="{FF2B5EF4-FFF2-40B4-BE49-F238E27FC236}">
                <a16:creationId xmlns:a16="http://schemas.microsoft.com/office/drawing/2014/main" id="{2C138E1E-4AAD-4A5F-92D1-FA0EF21F7FC3}"/>
              </a:ext>
            </a:extLst>
          </p:cNvPr>
          <p:cNvPicPr>
            <a:picLocks noChangeAspect="1"/>
          </p:cNvPicPr>
          <p:nvPr/>
        </p:nvPicPr>
        <p:blipFill rotWithShape="1">
          <a:blip r:embed="rId4"/>
          <a:srcRect t="1851" b="1501"/>
          <a:stretch/>
        </p:blipFill>
        <p:spPr>
          <a:xfrm>
            <a:off x="3062358" y="627747"/>
            <a:ext cx="3074488" cy="6230253"/>
          </a:xfrm>
          <a:prstGeom prst="rect">
            <a:avLst/>
          </a:prstGeom>
        </p:spPr>
      </p:pic>
      <p:sp>
        <p:nvSpPr>
          <p:cNvPr id="5" name="Title 1">
            <a:extLst>
              <a:ext uri="{FF2B5EF4-FFF2-40B4-BE49-F238E27FC236}">
                <a16:creationId xmlns:a16="http://schemas.microsoft.com/office/drawing/2014/main" id="{F6232B0F-C1CB-4BF7-8193-C73E6230D128}"/>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What is COD?</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a:extLst>
              <a:ext uri="{FF2B5EF4-FFF2-40B4-BE49-F238E27FC236}">
                <a16:creationId xmlns:a16="http://schemas.microsoft.com/office/drawing/2014/main" id="{A118EEB7-B7CA-477B-B030-5D896245F0A3}"/>
              </a:ext>
            </a:extLst>
          </p:cNvPr>
          <p:cNvCxnSpPr>
            <a:cxnSpLocks/>
          </p:cNvCxnSpPr>
          <p:nvPr/>
        </p:nvCxnSpPr>
        <p:spPr bwMode="auto">
          <a:xfrm>
            <a:off x="304800" y="990600"/>
            <a:ext cx="2757558"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1">
            <a:extLst>
              <a:ext uri="{FF2B5EF4-FFF2-40B4-BE49-F238E27FC236}">
                <a16:creationId xmlns:a16="http://schemas.microsoft.com/office/drawing/2014/main" id="{F6232B0F-C1CB-4BF7-8193-C73E6230D128}"/>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Types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7" name="Straight Connector 6">
            <a:extLst>
              <a:ext uri="{FF2B5EF4-FFF2-40B4-BE49-F238E27FC236}">
                <a16:creationId xmlns:a16="http://schemas.microsoft.com/office/drawing/2014/main" id="{5CFD6EE1-A537-4AFF-85B0-D8E6CDA7A50D}"/>
              </a:ext>
            </a:extLst>
          </p:cNvPr>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31892F20-12DB-4380-AE9A-55FA29E1E428}"/>
              </a:ext>
            </a:extLst>
          </p:cNvPr>
          <p:cNvSpPr txBox="1"/>
          <p:nvPr/>
        </p:nvSpPr>
        <p:spPr>
          <a:xfrm>
            <a:off x="495300" y="1611924"/>
            <a:ext cx="8153400" cy="4031873"/>
          </a:xfrm>
          <a:prstGeom prst="rect">
            <a:avLst/>
          </a:prstGeom>
          <a:noFill/>
        </p:spPr>
        <p:txBody>
          <a:bodyPr wrap="square" rtlCol="0">
            <a:spAutoFit/>
          </a:bodyPr>
          <a:lstStyle/>
          <a:p>
            <a:pPr marL="457200" indent="-457200" algn="l">
              <a:buFont typeface="Arial" panose="020B0604020202020204" pitchFamily="34" charset="0"/>
              <a:buChar char="•"/>
            </a:pPr>
            <a:r>
              <a:rPr lang="en-US" sz="3200" dirty="0">
                <a:solidFill>
                  <a:srgbClr val="172B4D"/>
                </a:solidFill>
                <a:latin typeface="Arial" panose="020B0604020202020204" pitchFamily="34" charset="0"/>
                <a:hlinkClick r:id="rId3"/>
              </a:rPr>
              <a:t>CODs for Natural Disasters</a:t>
            </a:r>
            <a:endParaRPr lang="en-US" sz="3200" dirty="0">
              <a:solidFill>
                <a:srgbClr val="172B4D"/>
              </a:solidFill>
              <a:latin typeface="Arial" panose="020B0604020202020204" pitchFamily="34" charset="0"/>
            </a:endParaRPr>
          </a:p>
          <a:p>
            <a:pPr lvl="1"/>
            <a:r>
              <a:rPr lang="en-US" sz="3200" dirty="0">
                <a:solidFill>
                  <a:srgbClr val="172B4D"/>
                </a:solidFill>
                <a:latin typeface="-apple-system"/>
              </a:rPr>
              <a:t>Potential datasets; pre-crisis and post-events related to natural disasters</a:t>
            </a:r>
            <a:endParaRPr lang="en-US" sz="3200" b="0" i="0" dirty="0">
              <a:solidFill>
                <a:srgbClr val="172B4D"/>
              </a:solidFill>
              <a:effectLst/>
              <a:latin typeface="-apple-system"/>
            </a:endParaRPr>
          </a:p>
          <a:p>
            <a:pPr marL="457200" indent="-457200">
              <a:buFont typeface="Arial" panose="020B0604020202020204" pitchFamily="34" charset="0"/>
              <a:buChar char="•"/>
            </a:pPr>
            <a:r>
              <a:rPr kumimoji="0" lang="en-US" altLang="en-US" sz="3200" b="0" i="0" u="none" strike="noStrike" cap="none" normalizeH="0" baseline="0" dirty="0">
                <a:ln>
                  <a:noFill/>
                </a:ln>
                <a:solidFill>
                  <a:srgbClr val="172B4D"/>
                </a:solidFill>
                <a:effectLst/>
                <a:latin typeface="Arial" panose="020B0604020202020204" pitchFamily="34" charset="0"/>
                <a:ea typeface="-apple-system"/>
                <a:hlinkClick r:id="rId4"/>
              </a:rPr>
              <a:t>CODs for Complex Emergencies </a:t>
            </a:r>
            <a:endParaRPr kumimoji="0" lang="en-US" altLang="en-US" sz="3200" b="0" i="0" u="none" strike="noStrike" cap="none" normalizeH="0" baseline="0" dirty="0">
              <a:ln>
                <a:noFill/>
              </a:ln>
              <a:solidFill>
                <a:srgbClr val="172B4D"/>
              </a:solidFill>
              <a:effectLst/>
              <a:latin typeface="Arial" panose="020B0604020202020204" pitchFamily="34" charset="0"/>
              <a:ea typeface="-apple-system"/>
            </a:endParaRPr>
          </a:p>
          <a:p>
            <a:pPr lvl="1"/>
            <a:r>
              <a:rPr lang="en-US" sz="3200" dirty="0">
                <a:solidFill>
                  <a:srgbClr val="172B4D"/>
                </a:solidFill>
                <a:latin typeface="-apple-system"/>
              </a:rPr>
              <a:t>Potential datasets crisis specific</a:t>
            </a:r>
          </a:p>
          <a:p>
            <a:pPr lvl="1"/>
            <a:endParaRPr lang="en-US" sz="3200" b="0" i="0" dirty="0">
              <a:solidFill>
                <a:srgbClr val="172B4D"/>
              </a:solidFill>
              <a:effectLst/>
              <a:latin typeface="-apple-system"/>
            </a:endParaRPr>
          </a:p>
          <a:p>
            <a:pPr lvl="1"/>
            <a:endParaRPr lang="en-US" sz="3200" dirty="0">
              <a:solidFill>
                <a:srgbClr val="172B4D"/>
              </a:solidFill>
              <a:latin typeface="-apple-system"/>
            </a:endParaRPr>
          </a:p>
          <a:p>
            <a:pPr lvl="1"/>
            <a:r>
              <a:rPr lang="en-US" sz="3200" b="1" i="0" dirty="0">
                <a:solidFill>
                  <a:srgbClr val="172B4D"/>
                </a:solidFill>
                <a:effectLst/>
                <a:latin typeface="-apple-system"/>
              </a:rPr>
              <a:t>Not</a:t>
            </a:r>
            <a:r>
              <a:rPr lang="en-US" sz="3200" b="1" dirty="0">
                <a:solidFill>
                  <a:srgbClr val="172B4D"/>
                </a:solidFill>
                <a:latin typeface="-apple-system"/>
              </a:rPr>
              <a:t> all datasets are </a:t>
            </a:r>
            <a:r>
              <a:rPr lang="en-US" sz="3200" b="1">
                <a:solidFill>
                  <a:srgbClr val="172B4D"/>
                </a:solidFill>
                <a:latin typeface="-apple-system"/>
              </a:rPr>
              <a:t>CODs!!</a:t>
            </a:r>
            <a:endParaRPr lang="en-US" sz="3200" b="1" i="0" dirty="0">
              <a:solidFill>
                <a:srgbClr val="172B4D"/>
              </a:solidFill>
              <a:effectLst/>
              <a:latin typeface="-apple-system"/>
            </a:endParaRPr>
          </a:p>
        </p:txBody>
      </p:sp>
      <p:sp>
        <p:nvSpPr>
          <p:cNvPr id="10" name="Rectangle 2">
            <a:extLst>
              <a:ext uri="{FF2B5EF4-FFF2-40B4-BE49-F238E27FC236}">
                <a16:creationId xmlns:a16="http://schemas.microsoft.com/office/drawing/2014/main" id="{6DE16801-7411-423C-91B8-17CF68695F94}"/>
              </a:ext>
            </a:extLst>
          </p:cNvPr>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5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78C8787-EB06-4613-ABA2-2975BBDBB5BE}"/>
              </a:ext>
            </a:extLst>
          </p:cNvPr>
          <p:cNvPicPr>
            <a:picLocks noChangeAspect="1"/>
          </p:cNvPicPr>
          <p:nvPr/>
        </p:nvPicPr>
        <p:blipFill rotWithShape="1">
          <a:blip r:embed="rId4"/>
          <a:srcRect t="7883"/>
          <a:stretch/>
        </p:blipFill>
        <p:spPr>
          <a:xfrm>
            <a:off x="766762" y="1124744"/>
            <a:ext cx="7610475" cy="5097763"/>
          </a:xfrm>
          <a:prstGeom prst="rect">
            <a:avLst/>
          </a:prstGeom>
        </p:spPr>
      </p:pic>
      <p:sp>
        <p:nvSpPr>
          <p:cNvPr id="6" name="Title 1">
            <a:extLst>
              <a:ext uri="{FF2B5EF4-FFF2-40B4-BE49-F238E27FC236}">
                <a16:creationId xmlns:a16="http://schemas.microsoft.com/office/drawing/2014/main" id="{058517E3-12F7-4D0C-A821-071621358B97}"/>
              </a:ext>
            </a:extLst>
          </p:cNvPr>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Prioritization tool of data need </a:t>
            </a:r>
            <a:r>
              <a:rPr kumimoji="0" lang="en-US" sz="2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(From UNHCR) </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7" name="Straight Connector 6">
            <a:extLst>
              <a:ext uri="{FF2B5EF4-FFF2-40B4-BE49-F238E27FC236}">
                <a16:creationId xmlns:a16="http://schemas.microsoft.com/office/drawing/2014/main" id="{BD996B03-1AA4-43DE-B20C-04B607E7838D}"/>
              </a:ext>
            </a:extLst>
          </p:cNvPr>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02324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381000"/>
            <a:ext cx="8686800" cy="1143000"/>
          </a:xfrm>
          <a:prstGeom prst="rect">
            <a:avLst/>
          </a:prstGeom>
        </p:spPr>
        <p:txBody>
          <a:bodyPr>
            <a:noAutofit/>
          </a:bodyPr>
          <a:lstStyle>
            <a:lvl1pPr marL="39688" indent="-39688" algn="ctr" rtl="0" eaLnBrk="0" fontAlgn="base" hangingPunct="0">
              <a:spcBef>
                <a:spcPct val="0"/>
              </a:spcBef>
              <a:spcAft>
                <a:spcPct val="0"/>
              </a:spcAft>
              <a:defRPr sz="4400">
                <a:solidFill>
                  <a:schemeClr val="tx1"/>
                </a:solidFill>
                <a:latin typeface="+mj-lt"/>
                <a:ea typeface="+mj-ea"/>
                <a:cs typeface="+mj-cs"/>
                <a:sym typeface="Times"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0"/>
                <a:cs typeface="ヒラギノ明朝 ProN W3" charset="0"/>
                <a:sym typeface="Times" panose="02020603050405020304" pitchFamily="18" charset="0"/>
              </a:defRPr>
            </a:lvl5pPr>
            <a:lvl6pPr marL="4968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6pPr>
            <a:lvl7pPr marL="9540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7pPr>
            <a:lvl8pPr marL="14112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8pPr>
            <a:lvl9pPr marL="1868488" algn="ctr" rtl="0" fontAlgn="base">
              <a:spcBef>
                <a:spcPct val="0"/>
              </a:spcBef>
              <a:spcAft>
                <a:spcPct val="0"/>
              </a:spcAft>
              <a:defRPr sz="4400">
                <a:solidFill>
                  <a:schemeClr val="tx1"/>
                </a:solidFill>
                <a:latin typeface="Times" charset="0"/>
                <a:ea typeface="ヒラギノ明朝 ProN W3" charset="0"/>
                <a:cs typeface="ヒラギノ明朝 ProN W3" charset="0"/>
                <a:sym typeface="Times" charset="0"/>
              </a:defRPr>
            </a:lvl9pPr>
          </a:lstStyle>
          <a:p>
            <a:pPr marL="39688" marR="0" lvl="0" indent="-39688"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rPr>
              <a:t>Suggested Standards of COD-CS</a:t>
            </a:r>
            <a:endParaRPr kumimoji="0" lang="en-GB" sz="3000" b="1" i="0" u="none" strike="noStrike" kern="0" cap="none" spc="0" normalizeH="0" baseline="0" noProof="0" dirty="0">
              <a:ln>
                <a:noFill/>
              </a:ln>
              <a:solidFill>
                <a:srgbClr val="404040"/>
              </a:solidFill>
              <a:effectLst/>
              <a:uLnTx/>
              <a:uFillTx/>
              <a:latin typeface="Arial" panose="020B0604020202020204" pitchFamily="34" charset="0"/>
              <a:ea typeface="+mj-ea"/>
              <a:cs typeface="Arial" panose="020B0604020202020204" pitchFamily="34" charset="0"/>
              <a:sym typeface="Times" panose="02020603050405020304" pitchFamily="18" charset="0"/>
            </a:endParaRPr>
          </a:p>
        </p:txBody>
      </p:sp>
      <p:cxnSp>
        <p:nvCxnSpPr>
          <p:cNvPr id="6" name="Straight Connector 5"/>
          <p:cNvCxnSpPr/>
          <p:nvPr/>
        </p:nvCxnSpPr>
        <p:spPr bwMode="auto">
          <a:xfrm>
            <a:off x="304800" y="990600"/>
            <a:ext cx="8305800" cy="0"/>
          </a:xfrm>
          <a:prstGeom prst="line">
            <a:avLst/>
          </a:prstGeom>
          <a:solidFill>
            <a:srgbClr val="00CC99"/>
          </a:solidFill>
          <a:ln w="38100" cap="flat" cmpd="sng" algn="ctr">
            <a:solidFill>
              <a:srgbClr val="00B0F0"/>
            </a:solidFill>
            <a:prstDash val="solid"/>
            <a:round/>
            <a:headEnd type="none" w="med" len="med"/>
            <a:tailEnd type="none" w="med" len="med"/>
          </a:ln>
          <a:effectLst/>
        </p:spPr>
      </p:cxnSp>
      <p:sp>
        <p:nvSpPr>
          <p:cNvPr id="7" name="TextBox 6"/>
          <p:cNvSpPr txBox="1"/>
          <p:nvPr/>
        </p:nvSpPr>
        <p:spPr>
          <a:xfrm>
            <a:off x="457200" y="1219200"/>
            <a:ext cx="8153400" cy="1323439"/>
          </a:xfrm>
          <a:prstGeom prst="rect">
            <a:avLst/>
          </a:prstGeom>
          <a:noFill/>
        </p:spPr>
        <p:txBody>
          <a:bodyPr wrap="square" rtlCol="0">
            <a:spAutoFit/>
          </a:bodyPr>
          <a:lstStyle/>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0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0" cap="none" spc="0" normalizeH="0" baseline="0" noProof="0" dirty="0">
              <a:ln>
                <a:noFill/>
              </a:ln>
              <a:solidFill>
                <a:srgbClr val="404040"/>
              </a:solidFill>
              <a:effectLst/>
              <a:uLnTx/>
              <a:uFillTx/>
              <a:latin typeface="Arial" panose="020B060402020202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38E1864-66A2-4E92-A421-0BE79F5F2366}"/>
              </a:ext>
            </a:extLst>
          </p:cNvPr>
          <p:cNvSpPr txBox="1"/>
          <p:nvPr/>
        </p:nvSpPr>
        <p:spPr>
          <a:xfrm>
            <a:off x="495300" y="1611924"/>
            <a:ext cx="81534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Consider adding P-codes to your data (consider the return on investment)</a:t>
            </a:r>
          </a:p>
          <a:p>
            <a:pPr marL="457200" indent="-457200">
              <a:buFont typeface="Arial" panose="020B0604020202020204" pitchFamily="34" charset="0"/>
              <a:buChar char="•"/>
            </a:pPr>
            <a:r>
              <a:rPr lang="en-US" sz="3200" dirty="0" err="1"/>
              <a:t>HXLate</a:t>
            </a:r>
            <a:r>
              <a:rPr lang="en-US" sz="3200" dirty="0"/>
              <a:t> your data to improve interoperability </a:t>
            </a:r>
          </a:p>
          <a:p>
            <a:pPr marL="457200" indent="-457200">
              <a:buFont typeface="Arial" panose="020B0604020202020204" pitchFamily="34" charset="0"/>
              <a:buChar char="•"/>
            </a:pPr>
            <a:r>
              <a:rPr lang="en-US" sz="3200" dirty="0"/>
              <a:t>Data items should be clear or explained in metadata</a:t>
            </a:r>
          </a:p>
          <a:p>
            <a:pPr marL="457200" indent="-457200">
              <a:buFont typeface="Arial" panose="020B0604020202020204" pitchFamily="34" charset="0"/>
              <a:buChar char="•"/>
            </a:pPr>
            <a:r>
              <a:rPr lang="en-US" sz="3200" dirty="0"/>
              <a:t>Metadata should be clear</a:t>
            </a:r>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2290222"/>
      </p:ext>
    </p:extLst>
  </p:cSld>
  <p:clrMapOvr>
    <a:masterClrMapping/>
  </p:clrMapOvr>
  <p:transition/>
</p:sld>
</file>

<file path=ppt/theme/theme1.xml><?xml version="1.0" encoding="utf-8"?>
<a:theme xmlns:a="http://schemas.openxmlformats.org/drawingml/2006/main" name="OCHA template">
  <a:themeElements>
    <a:clrScheme name="OCHA">
      <a:dk1>
        <a:sysClr val="windowText" lastClr="000000"/>
      </a:dk1>
      <a:lt1>
        <a:sysClr val="window" lastClr="FFFFFF"/>
      </a:lt1>
      <a:dk2>
        <a:srgbClr val="005691"/>
      </a:dk2>
      <a:lt2>
        <a:srgbClr val="E7E6E6"/>
      </a:lt2>
      <a:accent1>
        <a:srgbClr val="418FDE"/>
      </a:accent1>
      <a:accent2>
        <a:srgbClr val="ECA154"/>
      </a:accent2>
      <a:accent3>
        <a:srgbClr val="999999"/>
      </a:accent3>
      <a:accent4>
        <a:srgbClr val="E2E868"/>
      </a:accent4>
      <a:accent5>
        <a:srgbClr val="A4D65E"/>
      </a:accent5>
      <a:accent6>
        <a:srgbClr val="7263CD"/>
      </a:accent6>
      <a:hlink>
        <a:srgbClr val="0563C1"/>
      </a:hlink>
      <a:folHlink>
        <a:srgbClr val="954F72"/>
      </a:folHlink>
    </a:clrScheme>
    <a:fontScheme name="OCH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potx" id="{3A82F8F5-ED1A-4844-843F-6695A9D6E52A}" vid="{5EC5F06A-D96F-44D8-898D-A4D1EA971201}"/>
    </a:ext>
  </a:extLst>
</a:theme>
</file>

<file path=ppt/theme/theme2.xml><?xml version="1.0" encoding="utf-8"?>
<a:theme xmlns:a="http://schemas.openxmlformats.org/drawingml/2006/main" name="1_OCHA template">
  <a:themeElements>
    <a:clrScheme name="OCHA">
      <a:dk1>
        <a:sysClr val="windowText" lastClr="000000"/>
      </a:dk1>
      <a:lt1>
        <a:sysClr val="window" lastClr="FFFFFF"/>
      </a:lt1>
      <a:dk2>
        <a:srgbClr val="005691"/>
      </a:dk2>
      <a:lt2>
        <a:srgbClr val="E7E6E6"/>
      </a:lt2>
      <a:accent1>
        <a:srgbClr val="418FDE"/>
      </a:accent1>
      <a:accent2>
        <a:srgbClr val="ECA154"/>
      </a:accent2>
      <a:accent3>
        <a:srgbClr val="999999"/>
      </a:accent3>
      <a:accent4>
        <a:srgbClr val="E2E868"/>
      </a:accent4>
      <a:accent5>
        <a:srgbClr val="A4D65E"/>
      </a:accent5>
      <a:accent6>
        <a:srgbClr val="7263CD"/>
      </a:accent6>
      <a:hlink>
        <a:srgbClr val="0563C1"/>
      </a:hlink>
      <a:folHlink>
        <a:srgbClr val="954F72"/>
      </a:folHlink>
    </a:clrScheme>
    <a:fontScheme name="OCH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SlideMaster.pptx" id="{15EDB73E-95B8-417D-A91E-0A5F5559762C}" vid="{CE7D5B89-3AC2-4A5E-BD86-747E569C0078}"/>
    </a:ext>
  </a:extLst>
</a:theme>
</file>

<file path=ppt/theme/theme3.xml><?xml version="1.0" encoding="utf-8"?>
<a:theme xmlns:a="http://schemas.openxmlformats.org/drawingml/2006/main" name="1_Default - Titelfolie">
  <a:themeElements>
    <a:clrScheme name="">
      <a:dk1>
        <a:srgbClr val="000000"/>
      </a:dk1>
      <a:lt1>
        <a:srgbClr val="FFFFFF"/>
      </a:lt1>
      <a:dk2>
        <a:srgbClr val="000000"/>
      </a:dk2>
      <a:lt2>
        <a:srgbClr val="000000"/>
      </a:lt2>
      <a:accent1>
        <a:srgbClr val="274576"/>
      </a:accent1>
      <a:accent2>
        <a:srgbClr val="333399"/>
      </a:accent2>
      <a:accent3>
        <a:srgbClr val="FFFFFF"/>
      </a:accent3>
      <a:accent4>
        <a:srgbClr val="000000"/>
      </a:accent4>
      <a:accent5>
        <a:srgbClr val="ACB0BD"/>
      </a:accent5>
      <a:accent6>
        <a:srgbClr val="2D2D8A"/>
      </a:accent6>
      <a:hlink>
        <a:srgbClr val="009999"/>
      </a:hlink>
      <a:folHlink>
        <a:srgbClr val="99CC00"/>
      </a:folHlink>
    </a:clrScheme>
    <a:fontScheme name="Default - Titelfoli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74576"/>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84" charset="0"/>
            <a:ea typeface="ヒラギノ角ゴ ProN W3" pitchFamily="-84" charset="-128"/>
            <a:cs typeface="ヒラギノ角ゴ ProN W3" pitchFamily="-84" charset="-128"/>
            <a:sym typeface="Gill Sans" pitchFamily="-84" charset="0"/>
          </a:defRPr>
        </a:defPPr>
      </a:lstStyle>
    </a:spDef>
    <a:lnDef>
      <a:spPr bwMode="auto">
        <a:xfrm>
          <a:off x="0" y="0"/>
          <a:ext cx="1" cy="1"/>
        </a:xfrm>
        <a:custGeom>
          <a:avLst/>
          <a:gdLst/>
          <a:ahLst/>
          <a:cxnLst/>
          <a:rect l="0" t="0" r="0" b="0"/>
          <a:pathLst/>
        </a:custGeom>
        <a:solidFill>
          <a:srgbClr val="274576"/>
        </a:solid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84" charset="0"/>
            <a:ea typeface="ヒラギノ角ゴ ProN W3" pitchFamily="-84" charset="-128"/>
            <a:cs typeface="ヒラギノ角ゴ ProN W3" pitchFamily="-84" charset="-128"/>
            <a:sym typeface="Gill Sans" pitchFamily="-84" charset="0"/>
          </a:defRPr>
        </a:defPPr>
      </a:lstStyle>
    </a:lnDef>
  </a:objectDefaults>
  <a:extraClrSchemeLst>
    <a:extraClrScheme>
      <a:clrScheme name="Default - 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1454BBBC1CDE42AB175907F3F7B4C8" ma:contentTypeVersion="13" ma:contentTypeDescription="Create a new document." ma:contentTypeScope="" ma:versionID="c17d8b52953587877aeee02df43e4429">
  <xsd:schema xmlns:xsd="http://www.w3.org/2001/XMLSchema" xmlns:xs="http://www.w3.org/2001/XMLSchema" xmlns:p="http://schemas.microsoft.com/office/2006/metadata/properties" xmlns:ns3="f500b1e4-de7e-4e77-a903-0925b28ae6a4" xmlns:ns4="d18b2cca-499f-4557-a4e9-65dcf311f482" targetNamespace="http://schemas.microsoft.com/office/2006/metadata/properties" ma:root="true" ma:fieldsID="64d9493986a25b8792b432bb2bccd90b" ns3:_="" ns4:_="">
    <xsd:import namespace="f500b1e4-de7e-4e77-a903-0925b28ae6a4"/>
    <xsd:import namespace="d18b2cca-499f-4557-a4e9-65dcf311f4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0b1e4-de7e-4e77-a903-0925b28ae6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8b2cca-499f-4557-a4e9-65dcf311f4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373E21-CB51-475B-B572-9F1076E87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0b1e4-de7e-4e77-a903-0925b28ae6a4"/>
    <ds:schemaRef ds:uri="d18b2cca-499f-4557-a4e9-65dcf311f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F8CC5-445F-452A-AC18-84A64F821BDC}">
  <ds:schemaRefs>
    <ds:schemaRef ds:uri="http://schemas.microsoft.com/sharepoint/v3/contenttype/forms"/>
  </ds:schemaRefs>
</ds:datastoreItem>
</file>

<file path=customXml/itemProps3.xml><?xml version="1.0" encoding="utf-8"?>
<ds:datastoreItem xmlns:ds="http://schemas.openxmlformats.org/officeDocument/2006/customXml" ds:itemID="{6769275D-1B61-4E3B-83FC-65FBEE5018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23065</TotalTime>
  <Words>350</Words>
  <Application>Microsoft Office PowerPoint</Application>
  <PresentationFormat>On-screen Show (4:3)</PresentationFormat>
  <Paragraphs>58</Paragraphs>
  <Slides>10</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-apple-system</vt:lpstr>
      <vt:lpstr>Arial</vt:lpstr>
      <vt:lpstr>Calibri</vt:lpstr>
      <vt:lpstr>Roboto</vt:lpstr>
      <vt:lpstr>Roboto Slab</vt:lpstr>
      <vt:lpstr>Times</vt:lpstr>
      <vt:lpstr>Times New Roman</vt:lpstr>
      <vt:lpstr>Wingdings</vt:lpstr>
      <vt:lpstr>OCHA template</vt:lpstr>
      <vt:lpstr>1_OCHA template</vt:lpstr>
      <vt:lpstr>1_Default - Titelfolie</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Ig</dc:creator>
  <cp:lastModifiedBy>Rahel Getachew</cp:lastModifiedBy>
  <cp:revision>143</cp:revision>
  <dcterms:created xsi:type="dcterms:W3CDTF">2015-08-19T09:38:09Z</dcterms:created>
  <dcterms:modified xsi:type="dcterms:W3CDTF">2021-12-22T08:08:56Z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0x0101009B1454BBBC1CDE42AB175907F3F7B4C8</vt:lpwstr>
  </property>
  <property fmtid="{D5CDD505-2E9C-101B-9397-08002B2CF9AE}" pid="3" name="AuthorIds_UIVersion_5120">
    <vt:lpwstr>17</vt:lpwstr>
  </property>
</Properties>
</file>