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7" r:id="rId6"/>
    <p:sldId id="260" r:id="rId7"/>
    <p:sldId id="261" r:id="rId8"/>
    <p:sldId id="262" r:id="rId9"/>
    <p:sldId id="268" r:id="rId10"/>
    <p:sldId id="266" r:id="rId11"/>
    <p:sldId id="264" r:id="rId12"/>
    <p:sldId id="265" r:id="rId13"/>
  </p:sldIdLst>
  <p:sldSz cx="10693400" cy="7562850"/>
  <p:notesSz cx="10693400" cy="756285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Condensed" panose="02000000000000000000" pitchFamily="2" charset="0"/>
      <p:regular r:id="rId22"/>
      <p:bold r:id="rId23"/>
      <p:italic r:id="rId24"/>
      <p:boldItalic r:id="rId25"/>
    </p:embeddedFont>
    <p:embeddedFont>
      <p:font typeface="Roboto Light" panose="02000000000000000000" pitchFamily="2" charset="0"/>
      <p:regular r:id="rId26"/>
      <p:italic r:id="rId27"/>
    </p:embeddedFont>
    <p:embeddedFont>
      <p:font typeface="Roboto Slab" pitchFamily="2" charset="0"/>
      <p:regular r:id="rId28"/>
      <p:bold r:id="rId29"/>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1DB"/>
    <a:srgbClr val="418FDE"/>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45" autoAdjust="0"/>
    <p:restoredTop sz="94747" autoAdjust="0"/>
  </p:normalViewPr>
  <p:slideViewPr>
    <p:cSldViewPr>
      <p:cViewPr>
        <p:scale>
          <a:sx n="113" d="100"/>
          <a:sy n="113" d="100"/>
        </p:scale>
        <p:origin x="24" y="664"/>
      </p:cViewPr>
      <p:guideLst>
        <p:guide orient="horz" pos="4302"/>
        <p:guide pos="3368"/>
        <p:guide orient="horz" pos="239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535.png"/><Relationship Id="rId21" Type="http://schemas.openxmlformats.org/officeDocument/2006/relationships/image" Target="../media/image530.svg"/><Relationship Id="rId42" Type="http://schemas.openxmlformats.org/officeDocument/2006/relationships/image" Target="../media/image551.png"/><Relationship Id="rId47" Type="http://schemas.openxmlformats.org/officeDocument/2006/relationships/image" Target="../media/image556.svg"/><Relationship Id="rId63" Type="http://schemas.openxmlformats.org/officeDocument/2006/relationships/image" Target="../media/image572.svg"/><Relationship Id="rId68" Type="http://schemas.openxmlformats.org/officeDocument/2006/relationships/image" Target="../media/image577.png"/><Relationship Id="rId84" Type="http://schemas.openxmlformats.org/officeDocument/2006/relationships/image" Target="../media/image593.png"/><Relationship Id="rId89" Type="http://schemas.openxmlformats.org/officeDocument/2006/relationships/image" Target="../media/image598.svg"/><Relationship Id="rId16" Type="http://schemas.openxmlformats.org/officeDocument/2006/relationships/image" Target="../media/image525.png"/><Relationship Id="rId11" Type="http://schemas.openxmlformats.org/officeDocument/2006/relationships/image" Target="../media/image520.svg"/><Relationship Id="rId32" Type="http://schemas.openxmlformats.org/officeDocument/2006/relationships/image" Target="../media/image541.png"/><Relationship Id="rId37" Type="http://schemas.openxmlformats.org/officeDocument/2006/relationships/image" Target="../media/image546.svg"/><Relationship Id="rId53" Type="http://schemas.openxmlformats.org/officeDocument/2006/relationships/image" Target="../media/image562.svg"/><Relationship Id="rId58" Type="http://schemas.openxmlformats.org/officeDocument/2006/relationships/image" Target="../media/image567.png"/><Relationship Id="rId74" Type="http://schemas.openxmlformats.org/officeDocument/2006/relationships/image" Target="../media/image583.png"/><Relationship Id="rId79" Type="http://schemas.openxmlformats.org/officeDocument/2006/relationships/image" Target="../media/image588.svg"/><Relationship Id="rId5" Type="http://schemas.openxmlformats.org/officeDocument/2006/relationships/image" Target="../media/image514.svg"/><Relationship Id="rId14" Type="http://schemas.openxmlformats.org/officeDocument/2006/relationships/image" Target="../media/image523.png"/><Relationship Id="rId22" Type="http://schemas.openxmlformats.org/officeDocument/2006/relationships/image" Target="../media/image531.png"/><Relationship Id="rId27" Type="http://schemas.openxmlformats.org/officeDocument/2006/relationships/image" Target="../media/image536.svg"/><Relationship Id="rId30" Type="http://schemas.openxmlformats.org/officeDocument/2006/relationships/image" Target="../media/image539.png"/><Relationship Id="rId35" Type="http://schemas.openxmlformats.org/officeDocument/2006/relationships/image" Target="../media/image544.svg"/><Relationship Id="rId43" Type="http://schemas.openxmlformats.org/officeDocument/2006/relationships/image" Target="../media/image552.svg"/><Relationship Id="rId48" Type="http://schemas.openxmlformats.org/officeDocument/2006/relationships/image" Target="../media/image557.png"/><Relationship Id="rId56" Type="http://schemas.openxmlformats.org/officeDocument/2006/relationships/image" Target="../media/image565.png"/><Relationship Id="rId64" Type="http://schemas.openxmlformats.org/officeDocument/2006/relationships/image" Target="../media/image573.png"/><Relationship Id="rId69" Type="http://schemas.openxmlformats.org/officeDocument/2006/relationships/image" Target="../media/image578.svg"/><Relationship Id="rId77" Type="http://schemas.openxmlformats.org/officeDocument/2006/relationships/image" Target="../media/image586.svg"/><Relationship Id="rId8" Type="http://schemas.openxmlformats.org/officeDocument/2006/relationships/image" Target="../media/image517.png"/><Relationship Id="rId51" Type="http://schemas.openxmlformats.org/officeDocument/2006/relationships/image" Target="../media/image560.svg"/><Relationship Id="rId72" Type="http://schemas.openxmlformats.org/officeDocument/2006/relationships/image" Target="../media/image581.png"/><Relationship Id="rId80" Type="http://schemas.openxmlformats.org/officeDocument/2006/relationships/image" Target="../media/image589.png"/><Relationship Id="rId85" Type="http://schemas.openxmlformats.org/officeDocument/2006/relationships/image" Target="../media/image594.svg"/><Relationship Id="rId3" Type="http://schemas.openxmlformats.org/officeDocument/2006/relationships/image" Target="../media/image512.svg"/><Relationship Id="rId12" Type="http://schemas.openxmlformats.org/officeDocument/2006/relationships/image" Target="../media/image521.png"/><Relationship Id="rId17" Type="http://schemas.openxmlformats.org/officeDocument/2006/relationships/image" Target="../media/image526.svg"/><Relationship Id="rId25" Type="http://schemas.openxmlformats.org/officeDocument/2006/relationships/image" Target="../media/image534.svg"/><Relationship Id="rId33" Type="http://schemas.openxmlformats.org/officeDocument/2006/relationships/image" Target="../media/image542.svg"/><Relationship Id="rId38" Type="http://schemas.openxmlformats.org/officeDocument/2006/relationships/image" Target="../media/image547.png"/><Relationship Id="rId46" Type="http://schemas.openxmlformats.org/officeDocument/2006/relationships/image" Target="../media/image555.png"/><Relationship Id="rId59" Type="http://schemas.openxmlformats.org/officeDocument/2006/relationships/image" Target="../media/image568.svg"/><Relationship Id="rId67" Type="http://schemas.openxmlformats.org/officeDocument/2006/relationships/image" Target="../media/image576.svg"/><Relationship Id="rId20" Type="http://schemas.openxmlformats.org/officeDocument/2006/relationships/image" Target="../media/image529.png"/><Relationship Id="rId41" Type="http://schemas.openxmlformats.org/officeDocument/2006/relationships/image" Target="../media/image550.svg"/><Relationship Id="rId54" Type="http://schemas.openxmlformats.org/officeDocument/2006/relationships/image" Target="../media/image563.png"/><Relationship Id="rId62" Type="http://schemas.openxmlformats.org/officeDocument/2006/relationships/image" Target="../media/image571.png"/><Relationship Id="rId70" Type="http://schemas.openxmlformats.org/officeDocument/2006/relationships/image" Target="../media/image579.png"/><Relationship Id="rId75" Type="http://schemas.openxmlformats.org/officeDocument/2006/relationships/image" Target="../media/image584.svg"/><Relationship Id="rId83" Type="http://schemas.openxmlformats.org/officeDocument/2006/relationships/image" Target="../media/image592.svg"/><Relationship Id="rId88" Type="http://schemas.openxmlformats.org/officeDocument/2006/relationships/image" Target="../media/image597.png"/><Relationship Id="rId1" Type="http://schemas.openxmlformats.org/officeDocument/2006/relationships/slideLayout" Target="../slideLayouts/slideLayout8.xml"/><Relationship Id="rId6" Type="http://schemas.openxmlformats.org/officeDocument/2006/relationships/image" Target="../media/image515.png"/><Relationship Id="rId15" Type="http://schemas.openxmlformats.org/officeDocument/2006/relationships/image" Target="../media/image524.svg"/><Relationship Id="rId23" Type="http://schemas.openxmlformats.org/officeDocument/2006/relationships/image" Target="../media/image532.svg"/><Relationship Id="rId28" Type="http://schemas.openxmlformats.org/officeDocument/2006/relationships/image" Target="../media/image537.png"/><Relationship Id="rId36" Type="http://schemas.openxmlformats.org/officeDocument/2006/relationships/image" Target="../media/image545.png"/><Relationship Id="rId49" Type="http://schemas.openxmlformats.org/officeDocument/2006/relationships/image" Target="../media/image558.svg"/><Relationship Id="rId57" Type="http://schemas.openxmlformats.org/officeDocument/2006/relationships/image" Target="../media/image566.svg"/><Relationship Id="rId10" Type="http://schemas.openxmlformats.org/officeDocument/2006/relationships/image" Target="../media/image519.png"/><Relationship Id="rId31" Type="http://schemas.openxmlformats.org/officeDocument/2006/relationships/image" Target="../media/image540.svg"/><Relationship Id="rId44" Type="http://schemas.openxmlformats.org/officeDocument/2006/relationships/image" Target="../media/image553.png"/><Relationship Id="rId52" Type="http://schemas.openxmlformats.org/officeDocument/2006/relationships/image" Target="../media/image561.png"/><Relationship Id="rId60" Type="http://schemas.openxmlformats.org/officeDocument/2006/relationships/image" Target="../media/image569.png"/><Relationship Id="rId65" Type="http://schemas.openxmlformats.org/officeDocument/2006/relationships/image" Target="../media/image574.svg"/><Relationship Id="rId73" Type="http://schemas.openxmlformats.org/officeDocument/2006/relationships/image" Target="../media/image582.svg"/><Relationship Id="rId78" Type="http://schemas.openxmlformats.org/officeDocument/2006/relationships/image" Target="../media/image587.png"/><Relationship Id="rId81" Type="http://schemas.openxmlformats.org/officeDocument/2006/relationships/image" Target="../media/image590.svg"/><Relationship Id="rId86" Type="http://schemas.openxmlformats.org/officeDocument/2006/relationships/image" Target="../media/image595.png"/><Relationship Id="rId4" Type="http://schemas.openxmlformats.org/officeDocument/2006/relationships/image" Target="../media/image513.png"/><Relationship Id="rId9" Type="http://schemas.openxmlformats.org/officeDocument/2006/relationships/image" Target="../media/image518.svg"/><Relationship Id="rId13" Type="http://schemas.openxmlformats.org/officeDocument/2006/relationships/image" Target="../media/image522.svg"/><Relationship Id="rId18" Type="http://schemas.openxmlformats.org/officeDocument/2006/relationships/image" Target="../media/image527.png"/><Relationship Id="rId39" Type="http://schemas.openxmlformats.org/officeDocument/2006/relationships/image" Target="../media/image548.svg"/><Relationship Id="rId34" Type="http://schemas.openxmlformats.org/officeDocument/2006/relationships/image" Target="../media/image543.png"/><Relationship Id="rId50" Type="http://schemas.openxmlformats.org/officeDocument/2006/relationships/image" Target="../media/image559.png"/><Relationship Id="rId55" Type="http://schemas.openxmlformats.org/officeDocument/2006/relationships/image" Target="../media/image564.svg"/><Relationship Id="rId76" Type="http://schemas.openxmlformats.org/officeDocument/2006/relationships/image" Target="../media/image585.png"/><Relationship Id="rId7" Type="http://schemas.openxmlformats.org/officeDocument/2006/relationships/image" Target="../media/image516.svg"/><Relationship Id="rId71" Type="http://schemas.openxmlformats.org/officeDocument/2006/relationships/image" Target="../media/image580.svg"/><Relationship Id="rId2" Type="http://schemas.openxmlformats.org/officeDocument/2006/relationships/image" Target="../media/image511.png"/><Relationship Id="rId29" Type="http://schemas.openxmlformats.org/officeDocument/2006/relationships/image" Target="../media/image538.svg"/><Relationship Id="rId24" Type="http://schemas.openxmlformats.org/officeDocument/2006/relationships/image" Target="../media/image533.png"/><Relationship Id="rId40" Type="http://schemas.openxmlformats.org/officeDocument/2006/relationships/image" Target="../media/image549.png"/><Relationship Id="rId45" Type="http://schemas.openxmlformats.org/officeDocument/2006/relationships/image" Target="../media/image554.svg"/><Relationship Id="rId66" Type="http://schemas.openxmlformats.org/officeDocument/2006/relationships/image" Target="../media/image575.png"/><Relationship Id="rId87" Type="http://schemas.openxmlformats.org/officeDocument/2006/relationships/image" Target="../media/image596.svg"/><Relationship Id="rId61" Type="http://schemas.openxmlformats.org/officeDocument/2006/relationships/image" Target="../media/image570.svg"/><Relationship Id="rId82" Type="http://schemas.openxmlformats.org/officeDocument/2006/relationships/image" Target="../media/image591.png"/><Relationship Id="rId19" Type="http://schemas.openxmlformats.org/officeDocument/2006/relationships/image" Target="../media/image528.svg"/></Relationships>
</file>

<file path=ppt/slides/_rels/slide11.xml.rels><?xml version="1.0" encoding="UTF-8" standalone="yes"?>
<Relationships xmlns="http://schemas.openxmlformats.org/package/2006/relationships"><Relationship Id="rId26" Type="http://schemas.openxmlformats.org/officeDocument/2006/relationships/image" Target="../media/image623.png"/><Relationship Id="rId21" Type="http://schemas.openxmlformats.org/officeDocument/2006/relationships/image" Target="../media/image618.svg"/><Relationship Id="rId42" Type="http://schemas.openxmlformats.org/officeDocument/2006/relationships/image" Target="../media/image639.png"/><Relationship Id="rId47" Type="http://schemas.openxmlformats.org/officeDocument/2006/relationships/image" Target="../media/image644.svg"/><Relationship Id="rId63" Type="http://schemas.openxmlformats.org/officeDocument/2006/relationships/image" Target="../media/image660.svg"/><Relationship Id="rId68" Type="http://schemas.openxmlformats.org/officeDocument/2006/relationships/image" Target="../media/image665.png"/><Relationship Id="rId84" Type="http://schemas.openxmlformats.org/officeDocument/2006/relationships/image" Target="../media/image681.png"/><Relationship Id="rId89" Type="http://schemas.openxmlformats.org/officeDocument/2006/relationships/image" Target="../media/image686.svg"/><Relationship Id="rId16" Type="http://schemas.openxmlformats.org/officeDocument/2006/relationships/image" Target="../media/image613.png"/><Relationship Id="rId11" Type="http://schemas.openxmlformats.org/officeDocument/2006/relationships/image" Target="../media/image608.svg"/><Relationship Id="rId32" Type="http://schemas.openxmlformats.org/officeDocument/2006/relationships/image" Target="../media/image629.png"/><Relationship Id="rId37" Type="http://schemas.openxmlformats.org/officeDocument/2006/relationships/image" Target="../media/image634.svg"/><Relationship Id="rId53" Type="http://schemas.openxmlformats.org/officeDocument/2006/relationships/image" Target="../media/image650.svg"/><Relationship Id="rId58" Type="http://schemas.openxmlformats.org/officeDocument/2006/relationships/image" Target="../media/image655.png"/><Relationship Id="rId74" Type="http://schemas.openxmlformats.org/officeDocument/2006/relationships/image" Target="../media/image671.png"/><Relationship Id="rId79" Type="http://schemas.openxmlformats.org/officeDocument/2006/relationships/image" Target="../media/image676.svg"/><Relationship Id="rId5" Type="http://schemas.openxmlformats.org/officeDocument/2006/relationships/image" Target="../media/image602.svg"/><Relationship Id="rId14" Type="http://schemas.openxmlformats.org/officeDocument/2006/relationships/image" Target="../media/image611.png"/><Relationship Id="rId22" Type="http://schemas.openxmlformats.org/officeDocument/2006/relationships/image" Target="../media/image619.png"/><Relationship Id="rId27" Type="http://schemas.openxmlformats.org/officeDocument/2006/relationships/image" Target="../media/image624.svg"/><Relationship Id="rId30" Type="http://schemas.openxmlformats.org/officeDocument/2006/relationships/image" Target="../media/image627.png"/><Relationship Id="rId35" Type="http://schemas.openxmlformats.org/officeDocument/2006/relationships/image" Target="../media/image632.svg"/><Relationship Id="rId43" Type="http://schemas.openxmlformats.org/officeDocument/2006/relationships/image" Target="../media/image640.svg"/><Relationship Id="rId48" Type="http://schemas.openxmlformats.org/officeDocument/2006/relationships/image" Target="../media/image645.png"/><Relationship Id="rId56" Type="http://schemas.openxmlformats.org/officeDocument/2006/relationships/image" Target="../media/image653.png"/><Relationship Id="rId64" Type="http://schemas.openxmlformats.org/officeDocument/2006/relationships/image" Target="../media/image661.png"/><Relationship Id="rId69" Type="http://schemas.openxmlformats.org/officeDocument/2006/relationships/image" Target="../media/image666.svg"/><Relationship Id="rId77" Type="http://schemas.openxmlformats.org/officeDocument/2006/relationships/image" Target="../media/image674.svg"/><Relationship Id="rId8" Type="http://schemas.openxmlformats.org/officeDocument/2006/relationships/image" Target="../media/image605.png"/><Relationship Id="rId51" Type="http://schemas.openxmlformats.org/officeDocument/2006/relationships/image" Target="../media/image648.svg"/><Relationship Id="rId72" Type="http://schemas.openxmlformats.org/officeDocument/2006/relationships/image" Target="../media/image669.png"/><Relationship Id="rId80" Type="http://schemas.openxmlformats.org/officeDocument/2006/relationships/image" Target="../media/image677.png"/><Relationship Id="rId85" Type="http://schemas.openxmlformats.org/officeDocument/2006/relationships/image" Target="../media/image682.svg"/><Relationship Id="rId3" Type="http://schemas.openxmlformats.org/officeDocument/2006/relationships/image" Target="../media/image600.svg"/><Relationship Id="rId12" Type="http://schemas.openxmlformats.org/officeDocument/2006/relationships/image" Target="../media/image609.png"/><Relationship Id="rId17" Type="http://schemas.openxmlformats.org/officeDocument/2006/relationships/image" Target="../media/image614.svg"/><Relationship Id="rId25" Type="http://schemas.openxmlformats.org/officeDocument/2006/relationships/image" Target="../media/image622.svg"/><Relationship Id="rId33" Type="http://schemas.openxmlformats.org/officeDocument/2006/relationships/image" Target="../media/image630.svg"/><Relationship Id="rId38" Type="http://schemas.openxmlformats.org/officeDocument/2006/relationships/image" Target="../media/image635.png"/><Relationship Id="rId46" Type="http://schemas.openxmlformats.org/officeDocument/2006/relationships/image" Target="../media/image643.png"/><Relationship Id="rId59" Type="http://schemas.openxmlformats.org/officeDocument/2006/relationships/image" Target="../media/image656.svg"/><Relationship Id="rId67" Type="http://schemas.openxmlformats.org/officeDocument/2006/relationships/image" Target="../media/image664.svg"/><Relationship Id="rId20" Type="http://schemas.openxmlformats.org/officeDocument/2006/relationships/image" Target="../media/image617.png"/><Relationship Id="rId41" Type="http://schemas.openxmlformats.org/officeDocument/2006/relationships/image" Target="../media/image638.svg"/><Relationship Id="rId54" Type="http://schemas.openxmlformats.org/officeDocument/2006/relationships/image" Target="../media/image651.png"/><Relationship Id="rId62" Type="http://schemas.openxmlformats.org/officeDocument/2006/relationships/image" Target="../media/image659.png"/><Relationship Id="rId70" Type="http://schemas.openxmlformats.org/officeDocument/2006/relationships/image" Target="../media/image667.png"/><Relationship Id="rId75" Type="http://schemas.openxmlformats.org/officeDocument/2006/relationships/image" Target="../media/image672.svg"/><Relationship Id="rId83" Type="http://schemas.openxmlformats.org/officeDocument/2006/relationships/image" Target="../media/image680.svg"/><Relationship Id="rId88" Type="http://schemas.openxmlformats.org/officeDocument/2006/relationships/image" Target="../media/image685.png"/><Relationship Id="rId1" Type="http://schemas.openxmlformats.org/officeDocument/2006/relationships/slideLayout" Target="../slideLayouts/slideLayout8.xml"/><Relationship Id="rId6" Type="http://schemas.openxmlformats.org/officeDocument/2006/relationships/image" Target="../media/image603.png"/><Relationship Id="rId15" Type="http://schemas.openxmlformats.org/officeDocument/2006/relationships/image" Target="../media/image612.svg"/><Relationship Id="rId23" Type="http://schemas.openxmlformats.org/officeDocument/2006/relationships/image" Target="../media/image620.svg"/><Relationship Id="rId28" Type="http://schemas.openxmlformats.org/officeDocument/2006/relationships/image" Target="../media/image625.png"/><Relationship Id="rId36" Type="http://schemas.openxmlformats.org/officeDocument/2006/relationships/image" Target="../media/image633.png"/><Relationship Id="rId49" Type="http://schemas.openxmlformats.org/officeDocument/2006/relationships/image" Target="../media/image646.svg"/><Relationship Id="rId57" Type="http://schemas.openxmlformats.org/officeDocument/2006/relationships/image" Target="../media/image654.svg"/><Relationship Id="rId10" Type="http://schemas.openxmlformats.org/officeDocument/2006/relationships/image" Target="../media/image607.png"/><Relationship Id="rId31" Type="http://schemas.openxmlformats.org/officeDocument/2006/relationships/image" Target="../media/image628.svg"/><Relationship Id="rId44" Type="http://schemas.openxmlformats.org/officeDocument/2006/relationships/image" Target="../media/image641.png"/><Relationship Id="rId52" Type="http://schemas.openxmlformats.org/officeDocument/2006/relationships/image" Target="../media/image649.png"/><Relationship Id="rId60" Type="http://schemas.openxmlformats.org/officeDocument/2006/relationships/image" Target="../media/image657.png"/><Relationship Id="rId65" Type="http://schemas.openxmlformats.org/officeDocument/2006/relationships/image" Target="../media/image662.svg"/><Relationship Id="rId73" Type="http://schemas.openxmlformats.org/officeDocument/2006/relationships/image" Target="../media/image670.svg"/><Relationship Id="rId78" Type="http://schemas.openxmlformats.org/officeDocument/2006/relationships/image" Target="../media/image675.png"/><Relationship Id="rId81" Type="http://schemas.openxmlformats.org/officeDocument/2006/relationships/image" Target="../media/image678.svg"/><Relationship Id="rId86" Type="http://schemas.openxmlformats.org/officeDocument/2006/relationships/image" Target="../media/image683.png"/><Relationship Id="rId4" Type="http://schemas.openxmlformats.org/officeDocument/2006/relationships/image" Target="../media/image601.png"/><Relationship Id="rId9" Type="http://schemas.openxmlformats.org/officeDocument/2006/relationships/image" Target="../media/image606.svg"/><Relationship Id="rId13" Type="http://schemas.openxmlformats.org/officeDocument/2006/relationships/image" Target="../media/image610.svg"/><Relationship Id="rId18" Type="http://schemas.openxmlformats.org/officeDocument/2006/relationships/image" Target="../media/image615.png"/><Relationship Id="rId39" Type="http://schemas.openxmlformats.org/officeDocument/2006/relationships/image" Target="../media/image636.svg"/><Relationship Id="rId34" Type="http://schemas.openxmlformats.org/officeDocument/2006/relationships/image" Target="../media/image631.png"/><Relationship Id="rId50" Type="http://schemas.openxmlformats.org/officeDocument/2006/relationships/image" Target="../media/image647.png"/><Relationship Id="rId55" Type="http://schemas.openxmlformats.org/officeDocument/2006/relationships/image" Target="../media/image652.svg"/><Relationship Id="rId76" Type="http://schemas.openxmlformats.org/officeDocument/2006/relationships/image" Target="../media/image673.png"/><Relationship Id="rId7" Type="http://schemas.openxmlformats.org/officeDocument/2006/relationships/image" Target="../media/image604.svg"/><Relationship Id="rId71" Type="http://schemas.openxmlformats.org/officeDocument/2006/relationships/image" Target="../media/image668.svg"/><Relationship Id="rId2" Type="http://schemas.openxmlformats.org/officeDocument/2006/relationships/image" Target="../media/image599.png"/><Relationship Id="rId29" Type="http://schemas.openxmlformats.org/officeDocument/2006/relationships/image" Target="../media/image626.svg"/><Relationship Id="rId24" Type="http://schemas.openxmlformats.org/officeDocument/2006/relationships/image" Target="../media/image621.png"/><Relationship Id="rId40" Type="http://schemas.openxmlformats.org/officeDocument/2006/relationships/image" Target="../media/image637.png"/><Relationship Id="rId45" Type="http://schemas.openxmlformats.org/officeDocument/2006/relationships/image" Target="../media/image642.svg"/><Relationship Id="rId66" Type="http://schemas.openxmlformats.org/officeDocument/2006/relationships/image" Target="../media/image663.png"/><Relationship Id="rId87" Type="http://schemas.openxmlformats.org/officeDocument/2006/relationships/image" Target="../media/image684.svg"/><Relationship Id="rId61" Type="http://schemas.openxmlformats.org/officeDocument/2006/relationships/image" Target="../media/image658.svg"/><Relationship Id="rId82" Type="http://schemas.openxmlformats.org/officeDocument/2006/relationships/image" Target="../media/image679.png"/><Relationship Id="rId19" Type="http://schemas.openxmlformats.org/officeDocument/2006/relationships/image" Target="../media/image616.svg"/></Relationships>
</file>

<file path=ppt/slides/_rels/slide12.xml.rels><?xml version="1.0" encoding="UTF-8" standalone="yes"?>
<Relationships xmlns="http://schemas.openxmlformats.org/package/2006/relationships"><Relationship Id="rId8" Type="http://schemas.openxmlformats.org/officeDocument/2006/relationships/image" Target="../media/image693.png"/><Relationship Id="rId13" Type="http://schemas.openxmlformats.org/officeDocument/2006/relationships/image" Target="../media/image698.svg"/><Relationship Id="rId18" Type="http://schemas.openxmlformats.org/officeDocument/2006/relationships/image" Target="../media/image703.png"/><Relationship Id="rId26" Type="http://schemas.openxmlformats.org/officeDocument/2006/relationships/image" Target="../media/image711.png"/><Relationship Id="rId3" Type="http://schemas.openxmlformats.org/officeDocument/2006/relationships/image" Target="../media/image688.svg"/><Relationship Id="rId21" Type="http://schemas.openxmlformats.org/officeDocument/2006/relationships/image" Target="../media/image706.svg"/><Relationship Id="rId7" Type="http://schemas.openxmlformats.org/officeDocument/2006/relationships/image" Target="../media/image692.svg"/><Relationship Id="rId12" Type="http://schemas.openxmlformats.org/officeDocument/2006/relationships/image" Target="../media/image697.png"/><Relationship Id="rId17" Type="http://schemas.openxmlformats.org/officeDocument/2006/relationships/image" Target="../media/image702.svg"/><Relationship Id="rId25" Type="http://schemas.openxmlformats.org/officeDocument/2006/relationships/image" Target="../media/image710.svg"/><Relationship Id="rId2" Type="http://schemas.openxmlformats.org/officeDocument/2006/relationships/image" Target="../media/image687.png"/><Relationship Id="rId16" Type="http://schemas.openxmlformats.org/officeDocument/2006/relationships/image" Target="../media/image701.png"/><Relationship Id="rId20" Type="http://schemas.openxmlformats.org/officeDocument/2006/relationships/image" Target="../media/image705.png"/><Relationship Id="rId29" Type="http://schemas.openxmlformats.org/officeDocument/2006/relationships/image" Target="../media/image714.svg"/><Relationship Id="rId1" Type="http://schemas.openxmlformats.org/officeDocument/2006/relationships/slideLayout" Target="../slideLayouts/slideLayout8.xml"/><Relationship Id="rId6" Type="http://schemas.openxmlformats.org/officeDocument/2006/relationships/image" Target="../media/image691.png"/><Relationship Id="rId11" Type="http://schemas.openxmlformats.org/officeDocument/2006/relationships/image" Target="../media/image696.svg"/><Relationship Id="rId24" Type="http://schemas.openxmlformats.org/officeDocument/2006/relationships/image" Target="../media/image709.png"/><Relationship Id="rId5" Type="http://schemas.openxmlformats.org/officeDocument/2006/relationships/image" Target="../media/image690.svg"/><Relationship Id="rId15" Type="http://schemas.openxmlformats.org/officeDocument/2006/relationships/image" Target="../media/image700.svg"/><Relationship Id="rId23" Type="http://schemas.openxmlformats.org/officeDocument/2006/relationships/image" Target="../media/image708.svg"/><Relationship Id="rId28" Type="http://schemas.openxmlformats.org/officeDocument/2006/relationships/image" Target="../media/image713.png"/><Relationship Id="rId10" Type="http://schemas.openxmlformats.org/officeDocument/2006/relationships/image" Target="../media/image695.png"/><Relationship Id="rId19" Type="http://schemas.openxmlformats.org/officeDocument/2006/relationships/image" Target="../media/image704.svg"/><Relationship Id="rId4" Type="http://schemas.openxmlformats.org/officeDocument/2006/relationships/image" Target="../media/image689.png"/><Relationship Id="rId9" Type="http://schemas.openxmlformats.org/officeDocument/2006/relationships/image" Target="../media/image694.svg"/><Relationship Id="rId14" Type="http://schemas.openxmlformats.org/officeDocument/2006/relationships/image" Target="../media/image699.png"/><Relationship Id="rId22" Type="http://schemas.openxmlformats.org/officeDocument/2006/relationships/image" Target="../media/image707.png"/><Relationship Id="rId27" Type="http://schemas.openxmlformats.org/officeDocument/2006/relationships/image" Target="../media/image712.svg"/></Relationships>
</file>

<file path=ppt/slides/_rels/slide2.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sv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41" Type="http://schemas.openxmlformats.org/officeDocument/2006/relationships/image" Target="../media/image42.sv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8" Type="http://schemas.openxmlformats.org/officeDocument/2006/relationships/image" Target="../media/image9.pn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s>
</file>

<file path=ppt/slides/_rels/slide3.xml.rels><?xml version="1.0" encoding="UTF-8" standalone="yes"?>
<Relationships xmlns="http://schemas.openxmlformats.org/package/2006/relationships"><Relationship Id="rId26" Type="http://schemas.openxmlformats.org/officeDocument/2006/relationships/image" Target="../media/image67.png"/><Relationship Id="rId21" Type="http://schemas.openxmlformats.org/officeDocument/2006/relationships/image" Target="../media/image62.svg"/><Relationship Id="rId42" Type="http://schemas.openxmlformats.org/officeDocument/2006/relationships/image" Target="../media/image83.png"/><Relationship Id="rId47" Type="http://schemas.openxmlformats.org/officeDocument/2006/relationships/image" Target="../media/image88.svg"/><Relationship Id="rId63" Type="http://schemas.openxmlformats.org/officeDocument/2006/relationships/image" Target="../media/image104.svg"/><Relationship Id="rId68" Type="http://schemas.openxmlformats.org/officeDocument/2006/relationships/image" Target="../media/image109.png"/><Relationship Id="rId16" Type="http://schemas.openxmlformats.org/officeDocument/2006/relationships/image" Target="../media/image57.png"/><Relationship Id="rId11" Type="http://schemas.openxmlformats.org/officeDocument/2006/relationships/image" Target="../media/image52.svg"/><Relationship Id="rId32" Type="http://schemas.openxmlformats.org/officeDocument/2006/relationships/image" Target="../media/image73.png"/><Relationship Id="rId37" Type="http://schemas.openxmlformats.org/officeDocument/2006/relationships/image" Target="../media/image78.svg"/><Relationship Id="rId53" Type="http://schemas.openxmlformats.org/officeDocument/2006/relationships/image" Target="../media/image94.svg"/><Relationship Id="rId58" Type="http://schemas.openxmlformats.org/officeDocument/2006/relationships/image" Target="../media/image99.png"/><Relationship Id="rId74" Type="http://schemas.openxmlformats.org/officeDocument/2006/relationships/image" Target="../media/image115.png"/><Relationship Id="rId79" Type="http://schemas.openxmlformats.org/officeDocument/2006/relationships/image" Target="../media/image120.svg"/><Relationship Id="rId5" Type="http://schemas.openxmlformats.org/officeDocument/2006/relationships/image" Target="../media/image46.svg"/><Relationship Id="rId61" Type="http://schemas.openxmlformats.org/officeDocument/2006/relationships/image" Target="../media/image102.svg"/><Relationship Id="rId82" Type="http://schemas.openxmlformats.org/officeDocument/2006/relationships/image" Target="../media/image123.png"/><Relationship Id="rId19" Type="http://schemas.openxmlformats.org/officeDocument/2006/relationships/image" Target="../media/image60.sv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svg"/><Relationship Id="rId30" Type="http://schemas.openxmlformats.org/officeDocument/2006/relationships/image" Target="../media/image71.png"/><Relationship Id="rId35" Type="http://schemas.openxmlformats.org/officeDocument/2006/relationships/image" Target="../media/image76.svg"/><Relationship Id="rId43" Type="http://schemas.openxmlformats.org/officeDocument/2006/relationships/image" Target="../media/image84.svg"/><Relationship Id="rId48" Type="http://schemas.openxmlformats.org/officeDocument/2006/relationships/image" Target="../media/image89.png"/><Relationship Id="rId56" Type="http://schemas.openxmlformats.org/officeDocument/2006/relationships/image" Target="../media/image97.png"/><Relationship Id="rId64" Type="http://schemas.openxmlformats.org/officeDocument/2006/relationships/image" Target="../media/image105.png"/><Relationship Id="rId69" Type="http://schemas.openxmlformats.org/officeDocument/2006/relationships/image" Target="../media/image110.svg"/><Relationship Id="rId77" Type="http://schemas.openxmlformats.org/officeDocument/2006/relationships/image" Target="../media/image118.svg"/><Relationship Id="rId8" Type="http://schemas.openxmlformats.org/officeDocument/2006/relationships/image" Target="../media/image49.png"/><Relationship Id="rId51" Type="http://schemas.openxmlformats.org/officeDocument/2006/relationships/image" Target="../media/image92.svg"/><Relationship Id="rId72" Type="http://schemas.openxmlformats.org/officeDocument/2006/relationships/image" Target="../media/image113.png"/><Relationship Id="rId80" Type="http://schemas.openxmlformats.org/officeDocument/2006/relationships/image" Target="../media/image121.png"/><Relationship Id="rId3" Type="http://schemas.openxmlformats.org/officeDocument/2006/relationships/image" Target="../media/image44.svg"/><Relationship Id="rId12" Type="http://schemas.openxmlformats.org/officeDocument/2006/relationships/image" Target="../media/image53.png"/><Relationship Id="rId17" Type="http://schemas.openxmlformats.org/officeDocument/2006/relationships/image" Target="../media/image58.svg"/><Relationship Id="rId25" Type="http://schemas.openxmlformats.org/officeDocument/2006/relationships/image" Target="../media/image66.svg"/><Relationship Id="rId33" Type="http://schemas.openxmlformats.org/officeDocument/2006/relationships/image" Target="../media/image74.svg"/><Relationship Id="rId38" Type="http://schemas.openxmlformats.org/officeDocument/2006/relationships/image" Target="../media/image79.png"/><Relationship Id="rId46" Type="http://schemas.openxmlformats.org/officeDocument/2006/relationships/image" Target="../media/image87.png"/><Relationship Id="rId59" Type="http://schemas.openxmlformats.org/officeDocument/2006/relationships/image" Target="../media/image100.svg"/><Relationship Id="rId67" Type="http://schemas.openxmlformats.org/officeDocument/2006/relationships/image" Target="../media/image108.svg"/><Relationship Id="rId20" Type="http://schemas.openxmlformats.org/officeDocument/2006/relationships/image" Target="../media/image61.png"/><Relationship Id="rId41" Type="http://schemas.openxmlformats.org/officeDocument/2006/relationships/image" Target="../media/image82.svg"/><Relationship Id="rId54" Type="http://schemas.openxmlformats.org/officeDocument/2006/relationships/image" Target="../media/image95.png"/><Relationship Id="rId62" Type="http://schemas.openxmlformats.org/officeDocument/2006/relationships/image" Target="../media/image103.png"/><Relationship Id="rId70" Type="http://schemas.openxmlformats.org/officeDocument/2006/relationships/image" Target="../media/image111.png"/><Relationship Id="rId75" Type="http://schemas.openxmlformats.org/officeDocument/2006/relationships/image" Target="../media/image116.svg"/><Relationship Id="rId83" Type="http://schemas.openxmlformats.org/officeDocument/2006/relationships/image" Target="../media/image124.svg"/><Relationship Id="rId1" Type="http://schemas.openxmlformats.org/officeDocument/2006/relationships/slideLayout" Target="../slideLayouts/slideLayout8.xml"/><Relationship Id="rId6" Type="http://schemas.openxmlformats.org/officeDocument/2006/relationships/image" Target="../media/image47.png"/><Relationship Id="rId15" Type="http://schemas.openxmlformats.org/officeDocument/2006/relationships/image" Target="../media/image56.svg"/><Relationship Id="rId23" Type="http://schemas.openxmlformats.org/officeDocument/2006/relationships/image" Target="../media/image64.svg"/><Relationship Id="rId28" Type="http://schemas.openxmlformats.org/officeDocument/2006/relationships/image" Target="../media/image69.png"/><Relationship Id="rId36" Type="http://schemas.openxmlformats.org/officeDocument/2006/relationships/image" Target="../media/image77.png"/><Relationship Id="rId49" Type="http://schemas.openxmlformats.org/officeDocument/2006/relationships/image" Target="../media/image90.svg"/><Relationship Id="rId57" Type="http://schemas.openxmlformats.org/officeDocument/2006/relationships/image" Target="../media/image98.svg"/><Relationship Id="rId10" Type="http://schemas.openxmlformats.org/officeDocument/2006/relationships/image" Target="../media/image51.png"/><Relationship Id="rId31" Type="http://schemas.openxmlformats.org/officeDocument/2006/relationships/image" Target="../media/image72.svg"/><Relationship Id="rId44" Type="http://schemas.openxmlformats.org/officeDocument/2006/relationships/image" Target="../media/image85.png"/><Relationship Id="rId52" Type="http://schemas.openxmlformats.org/officeDocument/2006/relationships/image" Target="../media/image93.png"/><Relationship Id="rId60" Type="http://schemas.openxmlformats.org/officeDocument/2006/relationships/image" Target="../media/image101.png"/><Relationship Id="rId65" Type="http://schemas.openxmlformats.org/officeDocument/2006/relationships/image" Target="../media/image106.svg"/><Relationship Id="rId73" Type="http://schemas.openxmlformats.org/officeDocument/2006/relationships/image" Target="../media/image114.svg"/><Relationship Id="rId78" Type="http://schemas.openxmlformats.org/officeDocument/2006/relationships/image" Target="../media/image119.png"/><Relationship Id="rId81" Type="http://schemas.openxmlformats.org/officeDocument/2006/relationships/image" Target="../media/image122.svg"/><Relationship Id="rId4" Type="http://schemas.openxmlformats.org/officeDocument/2006/relationships/image" Target="../media/image45.png"/><Relationship Id="rId9" Type="http://schemas.openxmlformats.org/officeDocument/2006/relationships/image" Target="../media/image50.svg"/><Relationship Id="rId13" Type="http://schemas.openxmlformats.org/officeDocument/2006/relationships/image" Target="../media/image54.svg"/><Relationship Id="rId18" Type="http://schemas.openxmlformats.org/officeDocument/2006/relationships/image" Target="../media/image59.png"/><Relationship Id="rId39" Type="http://schemas.openxmlformats.org/officeDocument/2006/relationships/image" Target="../media/image80.svg"/><Relationship Id="rId34" Type="http://schemas.openxmlformats.org/officeDocument/2006/relationships/image" Target="../media/image75.png"/><Relationship Id="rId50" Type="http://schemas.openxmlformats.org/officeDocument/2006/relationships/image" Target="../media/image91.png"/><Relationship Id="rId55" Type="http://schemas.openxmlformats.org/officeDocument/2006/relationships/image" Target="../media/image96.svg"/><Relationship Id="rId76" Type="http://schemas.openxmlformats.org/officeDocument/2006/relationships/image" Target="../media/image117.png"/><Relationship Id="rId7" Type="http://schemas.openxmlformats.org/officeDocument/2006/relationships/image" Target="../media/image48.svg"/><Relationship Id="rId71" Type="http://schemas.openxmlformats.org/officeDocument/2006/relationships/image" Target="../media/image112.svg"/><Relationship Id="rId2" Type="http://schemas.openxmlformats.org/officeDocument/2006/relationships/image" Target="../media/image43.png"/><Relationship Id="rId29" Type="http://schemas.openxmlformats.org/officeDocument/2006/relationships/image" Target="../media/image70.svg"/><Relationship Id="rId24" Type="http://schemas.openxmlformats.org/officeDocument/2006/relationships/image" Target="../media/image65.png"/><Relationship Id="rId40" Type="http://schemas.openxmlformats.org/officeDocument/2006/relationships/image" Target="../media/image81.png"/><Relationship Id="rId45" Type="http://schemas.openxmlformats.org/officeDocument/2006/relationships/image" Target="../media/image86.svg"/><Relationship Id="rId66" Type="http://schemas.openxmlformats.org/officeDocument/2006/relationships/image" Target="../media/image107.png"/></Relationships>
</file>

<file path=ppt/slides/_rels/slide4.xml.rels><?xml version="1.0" encoding="UTF-8" standalone="yes"?>
<Relationships xmlns="http://schemas.openxmlformats.org/package/2006/relationships"><Relationship Id="rId13" Type="http://schemas.openxmlformats.org/officeDocument/2006/relationships/image" Target="../media/image136.svg"/><Relationship Id="rId18" Type="http://schemas.openxmlformats.org/officeDocument/2006/relationships/image" Target="../media/image141.png"/><Relationship Id="rId26" Type="http://schemas.openxmlformats.org/officeDocument/2006/relationships/image" Target="../media/image149.png"/><Relationship Id="rId39" Type="http://schemas.openxmlformats.org/officeDocument/2006/relationships/image" Target="../media/image162.svg"/><Relationship Id="rId21" Type="http://schemas.openxmlformats.org/officeDocument/2006/relationships/image" Target="../media/image144.svg"/><Relationship Id="rId34" Type="http://schemas.openxmlformats.org/officeDocument/2006/relationships/image" Target="../media/image157.png"/><Relationship Id="rId42" Type="http://schemas.openxmlformats.org/officeDocument/2006/relationships/image" Target="../media/image165.png"/><Relationship Id="rId7" Type="http://schemas.openxmlformats.org/officeDocument/2006/relationships/image" Target="../media/image130.svg"/><Relationship Id="rId2" Type="http://schemas.openxmlformats.org/officeDocument/2006/relationships/image" Target="../media/image125.png"/><Relationship Id="rId16" Type="http://schemas.openxmlformats.org/officeDocument/2006/relationships/image" Target="../media/image139.png"/><Relationship Id="rId20" Type="http://schemas.openxmlformats.org/officeDocument/2006/relationships/image" Target="../media/image143.png"/><Relationship Id="rId29" Type="http://schemas.openxmlformats.org/officeDocument/2006/relationships/image" Target="../media/image152.svg"/><Relationship Id="rId41" Type="http://schemas.openxmlformats.org/officeDocument/2006/relationships/image" Target="../media/image164.svg"/><Relationship Id="rId1" Type="http://schemas.openxmlformats.org/officeDocument/2006/relationships/slideLayout" Target="../slideLayouts/slideLayout8.xml"/><Relationship Id="rId6" Type="http://schemas.openxmlformats.org/officeDocument/2006/relationships/image" Target="../media/image129.png"/><Relationship Id="rId11" Type="http://schemas.openxmlformats.org/officeDocument/2006/relationships/image" Target="../media/image134.svg"/><Relationship Id="rId24" Type="http://schemas.openxmlformats.org/officeDocument/2006/relationships/image" Target="../media/image147.png"/><Relationship Id="rId32" Type="http://schemas.openxmlformats.org/officeDocument/2006/relationships/image" Target="../media/image155.png"/><Relationship Id="rId37" Type="http://schemas.openxmlformats.org/officeDocument/2006/relationships/image" Target="../media/image160.svg"/><Relationship Id="rId40" Type="http://schemas.openxmlformats.org/officeDocument/2006/relationships/image" Target="../media/image163.png"/><Relationship Id="rId5" Type="http://schemas.openxmlformats.org/officeDocument/2006/relationships/image" Target="../media/image128.svg"/><Relationship Id="rId15" Type="http://schemas.openxmlformats.org/officeDocument/2006/relationships/image" Target="../media/image138.svg"/><Relationship Id="rId23" Type="http://schemas.openxmlformats.org/officeDocument/2006/relationships/image" Target="../media/image146.svg"/><Relationship Id="rId28" Type="http://schemas.openxmlformats.org/officeDocument/2006/relationships/image" Target="../media/image151.png"/><Relationship Id="rId36" Type="http://schemas.openxmlformats.org/officeDocument/2006/relationships/image" Target="../media/image159.png"/><Relationship Id="rId10" Type="http://schemas.openxmlformats.org/officeDocument/2006/relationships/image" Target="../media/image133.png"/><Relationship Id="rId19" Type="http://schemas.openxmlformats.org/officeDocument/2006/relationships/image" Target="../media/image142.svg"/><Relationship Id="rId31" Type="http://schemas.openxmlformats.org/officeDocument/2006/relationships/image" Target="../media/image154.svg"/><Relationship Id="rId4" Type="http://schemas.openxmlformats.org/officeDocument/2006/relationships/image" Target="../media/image127.png"/><Relationship Id="rId9" Type="http://schemas.openxmlformats.org/officeDocument/2006/relationships/image" Target="../media/image132.svg"/><Relationship Id="rId14" Type="http://schemas.openxmlformats.org/officeDocument/2006/relationships/image" Target="../media/image137.png"/><Relationship Id="rId22" Type="http://schemas.openxmlformats.org/officeDocument/2006/relationships/image" Target="../media/image145.png"/><Relationship Id="rId27" Type="http://schemas.openxmlformats.org/officeDocument/2006/relationships/image" Target="../media/image150.svg"/><Relationship Id="rId30" Type="http://schemas.openxmlformats.org/officeDocument/2006/relationships/image" Target="../media/image153.png"/><Relationship Id="rId35" Type="http://schemas.openxmlformats.org/officeDocument/2006/relationships/image" Target="../media/image158.svg"/><Relationship Id="rId43" Type="http://schemas.openxmlformats.org/officeDocument/2006/relationships/image" Target="../media/image166.svg"/><Relationship Id="rId8" Type="http://schemas.openxmlformats.org/officeDocument/2006/relationships/image" Target="../media/image131.png"/><Relationship Id="rId3" Type="http://schemas.openxmlformats.org/officeDocument/2006/relationships/image" Target="../media/image126.svg"/><Relationship Id="rId12" Type="http://schemas.openxmlformats.org/officeDocument/2006/relationships/image" Target="../media/image135.png"/><Relationship Id="rId17" Type="http://schemas.openxmlformats.org/officeDocument/2006/relationships/image" Target="../media/image140.svg"/><Relationship Id="rId25" Type="http://schemas.openxmlformats.org/officeDocument/2006/relationships/image" Target="../media/image148.svg"/><Relationship Id="rId33" Type="http://schemas.openxmlformats.org/officeDocument/2006/relationships/image" Target="../media/image156.svg"/><Relationship Id="rId38" Type="http://schemas.openxmlformats.org/officeDocument/2006/relationships/image" Target="../media/image161.png"/></Relationships>
</file>

<file path=ppt/slides/_rels/slide5.xml.rels><?xml version="1.0" encoding="UTF-8" standalone="yes"?>
<Relationships xmlns="http://schemas.openxmlformats.org/package/2006/relationships"><Relationship Id="rId26" Type="http://schemas.openxmlformats.org/officeDocument/2006/relationships/image" Target="../media/image191.png"/><Relationship Id="rId21" Type="http://schemas.openxmlformats.org/officeDocument/2006/relationships/image" Target="../media/image186.svg"/><Relationship Id="rId42" Type="http://schemas.openxmlformats.org/officeDocument/2006/relationships/image" Target="../media/image207.png"/><Relationship Id="rId47" Type="http://schemas.openxmlformats.org/officeDocument/2006/relationships/image" Target="../media/image212.svg"/><Relationship Id="rId63" Type="http://schemas.openxmlformats.org/officeDocument/2006/relationships/image" Target="../media/image228.svg"/><Relationship Id="rId68" Type="http://schemas.openxmlformats.org/officeDocument/2006/relationships/image" Target="../media/image233.png"/><Relationship Id="rId7" Type="http://schemas.openxmlformats.org/officeDocument/2006/relationships/image" Target="../media/image172.svg"/><Relationship Id="rId71" Type="http://schemas.openxmlformats.org/officeDocument/2006/relationships/image" Target="../media/image236.svg"/><Relationship Id="rId2" Type="http://schemas.openxmlformats.org/officeDocument/2006/relationships/image" Target="../media/image167.png"/><Relationship Id="rId16" Type="http://schemas.openxmlformats.org/officeDocument/2006/relationships/image" Target="../media/image181.png"/><Relationship Id="rId29" Type="http://schemas.openxmlformats.org/officeDocument/2006/relationships/image" Target="../media/image194.svg"/><Relationship Id="rId11" Type="http://schemas.openxmlformats.org/officeDocument/2006/relationships/image" Target="../media/image176.svg"/><Relationship Id="rId24" Type="http://schemas.openxmlformats.org/officeDocument/2006/relationships/image" Target="../media/image189.png"/><Relationship Id="rId32" Type="http://schemas.openxmlformats.org/officeDocument/2006/relationships/image" Target="../media/image197.png"/><Relationship Id="rId37" Type="http://schemas.openxmlformats.org/officeDocument/2006/relationships/image" Target="../media/image202.svg"/><Relationship Id="rId40" Type="http://schemas.openxmlformats.org/officeDocument/2006/relationships/image" Target="../media/image205.png"/><Relationship Id="rId45" Type="http://schemas.openxmlformats.org/officeDocument/2006/relationships/image" Target="../media/image210.svg"/><Relationship Id="rId53" Type="http://schemas.openxmlformats.org/officeDocument/2006/relationships/image" Target="../media/image218.svg"/><Relationship Id="rId58" Type="http://schemas.openxmlformats.org/officeDocument/2006/relationships/image" Target="../media/image223.png"/><Relationship Id="rId66" Type="http://schemas.openxmlformats.org/officeDocument/2006/relationships/image" Target="../media/image231.png"/><Relationship Id="rId5" Type="http://schemas.openxmlformats.org/officeDocument/2006/relationships/image" Target="../media/image170.svg"/><Relationship Id="rId61" Type="http://schemas.openxmlformats.org/officeDocument/2006/relationships/image" Target="../media/image226.svg"/><Relationship Id="rId19" Type="http://schemas.openxmlformats.org/officeDocument/2006/relationships/image" Target="../media/image184.svg"/><Relationship Id="rId14" Type="http://schemas.openxmlformats.org/officeDocument/2006/relationships/image" Target="../media/image179.png"/><Relationship Id="rId22" Type="http://schemas.openxmlformats.org/officeDocument/2006/relationships/image" Target="../media/image187.png"/><Relationship Id="rId27" Type="http://schemas.openxmlformats.org/officeDocument/2006/relationships/image" Target="../media/image192.svg"/><Relationship Id="rId30" Type="http://schemas.openxmlformats.org/officeDocument/2006/relationships/image" Target="../media/image195.png"/><Relationship Id="rId35" Type="http://schemas.openxmlformats.org/officeDocument/2006/relationships/image" Target="../media/image200.svg"/><Relationship Id="rId43" Type="http://schemas.openxmlformats.org/officeDocument/2006/relationships/image" Target="../media/image208.svg"/><Relationship Id="rId48" Type="http://schemas.openxmlformats.org/officeDocument/2006/relationships/image" Target="../media/image213.png"/><Relationship Id="rId56" Type="http://schemas.openxmlformats.org/officeDocument/2006/relationships/image" Target="../media/image221.png"/><Relationship Id="rId64" Type="http://schemas.openxmlformats.org/officeDocument/2006/relationships/image" Target="../media/image229.png"/><Relationship Id="rId69" Type="http://schemas.openxmlformats.org/officeDocument/2006/relationships/image" Target="../media/image234.svg"/><Relationship Id="rId8" Type="http://schemas.openxmlformats.org/officeDocument/2006/relationships/image" Target="../media/image173.png"/><Relationship Id="rId51" Type="http://schemas.openxmlformats.org/officeDocument/2006/relationships/image" Target="../media/image216.svg"/><Relationship Id="rId3" Type="http://schemas.openxmlformats.org/officeDocument/2006/relationships/image" Target="../media/image168.svg"/><Relationship Id="rId12" Type="http://schemas.openxmlformats.org/officeDocument/2006/relationships/image" Target="../media/image177.png"/><Relationship Id="rId17" Type="http://schemas.openxmlformats.org/officeDocument/2006/relationships/image" Target="../media/image182.svg"/><Relationship Id="rId25" Type="http://schemas.openxmlformats.org/officeDocument/2006/relationships/image" Target="../media/image190.svg"/><Relationship Id="rId33" Type="http://schemas.openxmlformats.org/officeDocument/2006/relationships/image" Target="../media/image198.svg"/><Relationship Id="rId38" Type="http://schemas.openxmlformats.org/officeDocument/2006/relationships/image" Target="../media/image203.png"/><Relationship Id="rId46" Type="http://schemas.openxmlformats.org/officeDocument/2006/relationships/image" Target="../media/image211.png"/><Relationship Id="rId59" Type="http://schemas.openxmlformats.org/officeDocument/2006/relationships/image" Target="../media/image224.svg"/><Relationship Id="rId67" Type="http://schemas.openxmlformats.org/officeDocument/2006/relationships/image" Target="../media/image232.svg"/><Relationship Id="rId20" Type="http://schemas.openxmlformats.org/officeDocument/2006/relationships/image" Target="../media/image185.png"/><Relationship Id="rId41" Type="http://schemas.openxmlformats.org/officeDocument/2006/relationships/image" Target="../media/image206.svg"/><Relationship Id="rId54" Type="http://schemas.openxmlformats.org/officeDocument/2006/relationships/image" Target="../media/image219.png"/><Relationship Id="rId62" Type="http://schemas.openxmlformats.org/officeDocument/2006/relationships/image" Target="../media/image227.png"/><Relationship Id="rId70" Type="http://schemas.openxmlformats.org/officeDocument/2006/relationships/image" Target="../media/image235.png"/><Relationship Id="rId1" Type="http://schemas.openxmlformats.org/officeDocument/2006/relationships/slideLayout" Target="../slideLayouts/slideLayout8.xml"/><Relationship Id="rId6" Type="http://schemas.openxmlformats.org/officeDocument/2006/relationships/image" Target="../media/image171.png"/><Relationship Id="rId15" Type="http://schemas.openxmlformats.org/officeDocument/2006/relationships/image" Target="../media/image180.svg"/><Relationship Id="rId23" Type="http://schemas.openxmlformats.org/officeDocument/2006/relationships/image" Target="../media/image188.svg"/><Relationship Id="rId28" Type="http://schemas.openxmlformats.org/officeDocument/2006/relationships/image" Target="../media/image193.png"/><Relationship Id="rId36" Type="http://schemas.openxmlformats.org/officeDocument/2006/relationships/image" Target="../media/image201.png"/><Relationship Id="rId49" Type="http://schemas.openxmlformats.org/officeDocument/2006/relationships/image" Target="../media/image214.svg"/><Relationship Id="rId57" Type="http://schemas.openxmlformats.org/officeDocument/2006/relationships/image" Target="../media/image222.svg"/><Relationship Id="rId10" Type="http://schemas.openxmlformats.org/officeDocument/2006/relationships/image" Target="../media/image175.png"/><Relationship Id="rId31" Type="http://schemas.openxmlformats.org/officeDocument/2006/relationships/image" Target="../media/image196.svg"/><Relationship Id="rId44" Type="http://schemas.openxmlformats.org/officeDocument/2006/relationships/image" Target="../media/image209.png"/><Relationship Id="rId52" Type="http://schemas.openxmlformats.org/officeDocument/2006/relationships/image" Target="../media/image217.png"/><Relationship Id="rId60" Type="http://schemas.openxmlformats.org/officeDocument/2006/relationships/image" Target="../media/image225.png"/><Relationship Id="rId65" Type="http://schemas.openxmlformats.org/officeDocument/2006/relationships/image" Target="../media/image230.svg"/><Relationship Id="rId4" Type="http://schemas.openxmlformats.org/officeDocument/2006/relationships/image" Target="../media/image169.png"/><Relationship Id="rId9" Type="http://schemas.openxmlformats.org/officeDocument/2006/relationships/image" Target="../media/image174.svg"/><Relationship Id="rId13" Type="http://schemas.openxmlformats.org/officeDocument/2006/relationships/image" Target="../media/image178.svg"/><Relationship Id="rId18" Type="http://schemas.openxmlformats.org/officeDocument/2006/relationships/image" Target="../media/image183.png"/><Relationship Id="rId39" Type="http://schemas.openxmlformats.org/officeDocument/2006/relationships/image" Target="../media/image204.svg"/><Relationship Id="rId34" Type="http://schemas.openxmlformats.org/officeDocument/2006/relationships/image" Target="../media/image199.png"/><Relationship Id="rId50" Type="http://schemas.openxmlformats.org/officeDocument/2006/relationships/image" Target="../media/image215.png"/><Relationship Id="rId55" Type="http://schemas.openxmlformats.org/officeDocument/2006/relationships/image" Target="../media/image220.svg"/></Relationships>
</file>

<file path=ppt/slides/_rels/slide6.xml.rels><?xml version="1.0" encoding="UTF-8" standalone="yes"?>
<Relationships xmlns="http://schemas.openxmlformats.org/package/2006/relationships"><Relationship Id="rId26" Type="http://schemas.openxmlformats.org/officeDocument/2006/relationships/image" Target="../media/image261.png"/><Relationship Id="rId21" Type="http://schemas.openxmlformats.org/officeDocument/2006/relationships/image" Target="../media/image256.svg"/><Relationship Id="rId42" Type="http://schemas.openxmlformats.org/officeDocument/2006/relationships/image" Target="../media/image277.png"/><Relationship Id="rId47" Type="http://schemas.openxmlformats.org/officeDocument/2006/relationships/image" Target="../media/image282.svg"/><Relationship Id="rId63" Type="http://schemas.openxmlformats.org/officeDocument/2006/relationships/image" Target="../media/image298.svg"/><Relationship Id="rId68" Type="http://schemas.openxmlformats.org/officeDocument/2006/relationships/image" Target="../media/image303.png"/><Relationship Id="rId2" Type="http://schemas.openxmlformats.org/officeDocument/2006/relationships/image" Target="../media/image237.png"/><Relationship Id="rId16" Type="http://schemas.openxmlformats.org/officeDocument/2006/relationships/image" Target="../media/image251.png"/><Relationship Id="rId29" Type="http://schemas.openxmlformats.org/officeDocument/2006/relationships/image" Target="../media/image264.svg"/><Relationship Id="rId11" Type="http://schemas.openxmlformats.org/officeDocument/2006/relationships/image" Target="../media/image246.svg"/><Relationship Id="rId24" Type="http://schemas.openxmlformats.org/officeDocument/2006/relationships/image" Target="../media/image259.png"/><Relationship Id="rId32" Type="http://schemas.openxmlformats.org/officeDocument/2006/relationships/image" Target="../media/image267.png"/><Relationship Id="rId37" Type="http://schemas.openxmlformats.org/officeDocument/2006/relationships/image" Target="../media/image272.svg"/><Relationship Id="rId40" Type="http://schemas.openxmlformats.org/officeDocument/2006/relationships/image" Target="../media/image275.png"/><Relationship Id="rId45" Type="http://schemas.openxmlformats.org/officeDocument/2006/relationships/image" Target="../media/image280.svg"/><Relationship Id="rId53" Type="http://schemas.openxmlformats.org/officeDocument/2006/relationships/image" Target="../media/image288.svg"/><Relationship Id="rId58" Type="http://schemas.openxmlformats.org/officeDocument/2006/relationships/image" Target="../media/image293.png"/><Relationship Id="rId66" Type="http://schemas.openxmlformats.org/officeDocument/2006/relationships/image" Target="../media/image301.png"/><Relationship Id="rId5" Type="http://schemas.openxmlformats.org/officeDocument/2006/relationships/image" Target="../media/image240.svg"/><Relationship Id="rId61" Type="http://schemas.openxmlformats.org/officeDocument/2006/relationships/image" Target="../media/image296.svg"/><Relationship Id="rId19" Type="http://schemas.openxmlformats.org/officeDocument/2006/relationships/image" Target="../media/image254.svg"/><Relationship Id="rId14" Type="http://schemas.openxmlformats.org/officeDocument/2006/relationships/image" Target="../media/image249.png"/><Relationship Id="rId22" Type="http://schemas.openxmlformats.org/officeDocument/2006/relationships/image" Target="../media/image257.png"/><Relationship Id="rId27" Type="http://schemas.openxmlformats.org/officeDocument/2006/relationships/image" Target="../media/image262.svg"/><Relationship Id="rId30" Type="http://schemas.openxmlformats.org/officeDocument/2006/relationships/image" Target="../media/image265.png"/><Relationship Id="rId35" Type="http://schemas.openxmlformats.org/officeDocument/2006/relationships/image" Target="../media/image270.svg"/><Relationship Id="rId43" Type="http://schemas.openxmlformats.org/officeDocument/2006/relationships/image" Target="../media/image278.svg"/><Relationship Id="rId48" Type="http://schemas.openxmlformats.org/officeDocument/2006/relationships/image" Target="../media/image283.png"/><Relationship Id="rId56" Type="http://schemas.openxmlformats.org/officeDocument/2006/relationships/image" Target="../media/image291.png"/><Relationship Id="rId64" Type="http://schemas.openxmlformats.org/officeDocument/2006/relationships/image" Target="../media/image299.png"/><Relationship Id="rId69" Type="http://schemas.openxmlformats.org/officeDocument/2006/relationships/image" Target="../media/image304.svg"/><Relationship Id="rId8" Type="http://schemas.openxmlformats.org/officeDocument/2006/relationships/image" Target="../media/image243.png"/><Relationship Id="rId51" Type="http://schemas.openxmlformats.org/officeDocument/2006/relationships/image" Target="../media/image286.svg"/><Relationship Id="rId72" Type="http://schemas.openxmlformats.org/officeDocument/2006/relationships/image" Target="../media/image307.png"/><Relationship Id="rId3" Type="http://schemas.openxmlformats.org/officeDocument/2006/relationships/image" Target="../media/image238.svg"/><Relationship Id="rId12" Type="http://schemas.openxmlformats.org/officeDocument/2006/relationships/image" Target="../media/image247.png"/><Relationship Id="rId17" Type="http://schemas.openxmlformats.org/officeDocument/2006/relationships/image" Target="../media/image252.svg"/><Relationship Id="rId25" Type="http://schemas.openxmlformats.org/officeDocument/2006/relationships/image" Target="../media/image260.svg"/><Relationship Id="rId33" Type="http://schemas.openxmlformats.org/officeDocument/2006/relationships/image" Target="../media/image268.svg"/><Relationship Id="rId38" Type="http://schemas.openxmlformats.org/officeDocument/2006/relationships/image" Target="../media/image273.png"/><Relationship Id="rId46" Type="http://schemas.openxmlformats.org/officeDocument/2006/relationships/image" Target="../media/image281.png"/><Relationship Id="rId59" Type="http://schemas.openxmlformats.org/officeDocument/2006/relationships/image" Target="../media/image294.svg"/><Relationship Id="rId67" Type="http://schemas.openxmlformats.org/officeDocument/2006/relationships/image" Target="../media/image302.svg"/><Relationship Id="rId20" Type="http://schemas.openxmlformats.org/officeDocument/2006/relationships/image" Target="../media/image255.png"/><Relationship Id="rId41" Type="http://schemas.openxmlformats.org/officeDocument/2006/relationships/image" Target="../media/image276.svg"/><Relationship Id="rId54" Type="http://schemas.openxmlformats.org/officeDocument/2006/relationships/image" Target="../media/image289.png"/><Relationship Id="rId62" Type="http://schemas.openxmlformats.org/officeDocument/2006/relationships/image" Target="../media/image297.png"/><Relationship Id="rId70" Type="http://schemas.openxmlformats.org/officeDocument/2006/relationships/image" Target="../media/image305.png"/><Relationship Id="rId1" Type="http://schemas.openxmlformats.org/officeDocument/2006/relationships/slideLayout" Target="../slideLayouts/slideLayout8.xml"/><Relationship Id="rId6" Type="http://schemas.openxmlformats.org/officeDocument/2006/relationships/image" Target="../media/image241.png"/><Relationship Id="rId15" Type="http://schemas.openxmlformats.org/officeDocument/2006/relationships/image" Target="../media/image250.svg"/><Relationship Id="rId23" Type="http://schemas.openxmlformats.org/officeDocument/2006/relationships/image" Target="../media/image258.svg"/><Relationship Id="rId28" Type="http://schemas.openxmlformats.org/officeDocument/2006/relationships/image" Target="../media/image263.png"/><Relationship Id="rId36" Type="http://schemas.openxmlformats.org/officeDocument/2006/relationships/image" Target="../media/image271.png"/><Relationship Id="rId49" Type="http://schemas.openxmlformats.org/officeDocument/2006/relationships/image" Target="../media/image284.svg"/><Relationship Id="rId57" Type="http://schemas.openxmlformats.org/officeDocument/2006/relationships/image" Target="../media/image292.svg"/><Relationship Id="rId10" Type="http://schemas.openxmlformats.org/officeDocument/2006/relationships/image" Target="../media/image245.png"/><Relationship Id="rId31" Type="http://schemas.openxmlformats.org/officeDocument/2006/relationships/image" Target="../media/image266.svg"/><Relationship Id="rId44" Type="http://schemas.openxmlformats.org/officeDocument/2006/relationships/image" Target="../media/image279.png"/><Relationship Id="rId52" Type="http://schemas.openxmlformats.org/officeDocument/2006/relationships/image" Target="../media/image287.png"/><Relationship Id="rId60" Type="http://schemas.openxmlformats.org/officeDocument/2006/relationships/image" Target="../media/image295.png"/><Relationship Id="rId65" Type="http://schemas.openxmlformats.org/officeDocument/2006/relationships/image" Target="../media/image300.svg"/><Relationship Id="rId73" Type="http://schemas.openxmlformats.org/officeDocument/2006/relationships/image" Target="../media/image308.svg"/><Relationship Id="rId4" Type="http://schemas.openxmlformats.org/officeDocument/2006/relationships/image" Target="../media/image239.png"/><Relationship Id="rId9" Type="http://schemas.openxmlformats.org/officeDocument/2006/relationships/image" Target="../media/image244.svg"/><Relationship Id="rId13" Type="http://schemas.openxmlformats.org/officeDocument/2006/relationships/image" Target="../media/image248.svg"/><Relationship Id="rId18" Type="http://schemas.openxmlformats.org/officeDocument/2006/relationships/image" Target="../media/image253.png"/><Relationship Id="rId39" Type="http://schemas.openxmlformats.org/officeDocument/2006/relationships/image" Target="../media/image274.svg"/><Relationship Id="rId34" Type="http://schemas.openxmlformats.org/officeDocument/2006/relationships/image" Target="../media/image269.png"/><Relationship Id="rId50" Type="http://schemas.openxmlformats.org/officeDocument/2006/relationships/image" Target="../media/image285.png"/><Relationship Id="rId55" Type="http://schemas.openxmlformats.org/officeDocument/2006/relationships/image" Target="../media/image290.svg"/><Relationship Id="rId7" Type="http://schemas.openxmlformats.org/officeDocument/2006/relationships/image" Target="../media/image242.svg"/><Relationship Id="rId71" Type="http://schemas.openxmlformats.org/officeDocument/2006/relationships/image" Target="../media/image306.svg"/></Relationships>
</file>

<file path=ppt/slides/_rels/slide7.xml.rels><?xml version="1.0" encoding="UTF-8" standalone="yes"?>
<Relationships xmlns="http://schemas.openxmlformats.org/package/2006/relationships"><Relationship Id="rId26" Type="http://schemas.openxmlformats.org/officeDocument/2006/relationships/image" Target="../media/image333.png"/><Relationship Id="rId21" Type="http://schemas.openxmlformats.org/officeDocument/2006/relationships/image" Target="../media/image328.svg"/><Relationship Id="rId42" Type="http://schemas.openxmlformats.org/officeDocument/2006/relationships/image" Target="../media/image349.png"/><Relationship Id="rId47" Type="http://schemas.openxmlformats.org/officeDocument/2006/relationships/image" Target="../media/image354.svg"/><Relationship Id="rId63" Type="http://schemas.openxmlformats.org/officeDocument/2006/relationships/image" Target="../media/image370.svg"/><Relationship Id="rId68" Type="http://schemas.openxmlformats.org/officeDocument/2006/relationships/image" Target="../media/image375.png"/><Relationship Id="rId7" Type="http://schemas.openxmlformats.org/officeDocument/2006/relationships/image" Target="../media/image314.svg"/><Relationship Id="rId2" Type="http://schemas.openxmlformats.org/officeDocument/2006/relationships/image" Target="../media/image309.png"/><Relationship Id="rId16" Type="http://schemas.openxmlformats.org/officeDocument/2006/relationships/image" Target="../media/image323.png"/><Relationship Id="rId29" Type="http://schemas.openxmlformats.org/officeDocument/2006/relationships/image" Target="../media/image336.svg"/><Relationship Id="rId11" Type="http://schemas.openxmlformats.org/officeDocument/2006/relationships/image" Target="../media/image318.svg"/><Relationship Id="rId24" Type="http://schemas.openxmlformats.org/officeDocument/2006/relationships/image" Target="../media/image331.png"/><Relationship Id="rId32" Type="http://schemas.openxmlformats.org/officeDocument/2006/relationships/image" Target="../media/image339.png"/><Relationship Id="rId37" Type="http://schemas.openxmlformats.org/officeDocument/2006/relationships/image" Target="../media/image344.svg"/><Relationship Id="rId40" Type="http://schemas.openxmlformats.org/officeDocument/2006/relationships/image" Target="../media/image347.png"/><Relationship Id="rId45" Type="http://schemas.openxmlformats.org/officeDocument/2006/relationships/image" Target="../media/image352.svg"/><Relationship Id="rId53" Type="http://schemas.openxmlformats.org/officeDocument/2006/relationships/image" Target="../media/image360.svg"/><Relationship Id="rId58" Type="http://schemas.openxmlformats.org/officeDocument/2006/relationships/image" Target="../media/image365.png"/><Relationship Id="rId66" Type="http://schemas.openxmlformats.org/officeDocument/2006/relationships/image" Target="../media/image373.png"/><Relationship Id="rId5" Type="http://schemas.openxmlformats.org/officeDocument/2006/relationships/image" Target="../media/image312.svg"/><Relationship Id="rId61" Type="http://schemas.openxmlformats.org/officeDocument/2006/relationships/image" Target="../media/image368.svg"/><Relationship Id="rId19" Type="http://schemas.openxmlformats.org/officeDocument/2006/relationships/image" Target="../media/image326.svg"/><Relationship Id="rId14" Type="http://schemas.openxmlformats.org/officeDocument/2006/relationships/image" Target="../media/image321.png"/><Relationship Id="rId22" Type="http://schemas.openxmlformats.org/officeDocument/2006/relationships/image" Target="../media/image329.png"/><Relationship Id="rId27" Type="http://schemas.openxmlformats.org/officeDocument/2006/relationships/image" Target="../media/image334.svg"/><Relationship Id="rId30" Type="http://schemas.openxmlformats.org/officeDocument/2006/relationships/image" Target="../media/image337.png"/><Relationship Id="rId35" Type="http://schemas.openxmlformats.org/officeDocument/2006/relationships/image" Target="../media/image342.svg"/><Relationship Id="rId43" Type="http://schemas.openxmlformats.org/officeDocument/2006/relationships/image" Target="../media/image350.svg"/><Relationship Id="rId48" Type="http://schemas.openxmlformats.org/officeDocument/2006/relationships/image" Target="../media/image355.png"/><Relationship Id="rId56" Type="http://schemas.openxmlformats.org/officeDocument/2006/relationships/image" Target="../media/image363.png"/><Relationship Id="rId64" Type="http://schemas.openxmlformats.org/officeDocument/2006/relationships/image" Target="../media/image371.png"/><Relationship Id="rId69" Type="http://schemas.openxmlformats.org/officeDocument/2006/relationships/image" Target="../media/image376.svg"/><Relationship Id="rId8" Type="http://schemas.openxmlformats.org/officeDocument/2006/relationships/image" Target="../media/image315.png"/><Relationship Id="rId51" Type="http://schemas.openxmlformats.org/officeDocument/2006/relationships/image" Target="../media/image358.svg"/><Relationship Id="rId3" Type="http://schemas.openxmlformats.org/officeDocument/2006/relationships/image" Target="../media/image310.svg"/><Relationship Id="rId12" Type="http://schemas.openxmlformats.org/officeDocument/2006/relationships/image" Target="../media/image319.png"/><Relationship Id="rId17" Type="http://schemas.openxmlformats.org/officeDocument/2006/relationships/image" Target="../media/image324.svg"/><Relationship Id="rId25" Type="http://schemas.openxmlformats.org/officeDocument/2006/relationships/image" Target="../media/image332.svg"/><Relationship Id="rId33" Type="http://schemas.openxmlformats.org/officeDocument/2006/relationships/image" Target="../media/image340.svg"/><Relationship Id="rId38" Type="http://schemas.openxmlformats.org/officeDocument/2006/relationships/image" Target="../media/image345.png"/><Relationship Id="rId46" Type="http://schemas.openxmlformats.org/officeDocument/2006/relationships/image" Target="../media/image353.png"/><Relationship Id="rId59" Type="http://schemas.openxmlformats.org/officeDocument/2006/relationships/image" Target="../media/image366.svg"/><Relationship Id="rId67" Type="http://schemas.openxmlformats.org/officeDocument/2006/relationships/image" Target="../media/image374.svg"/><Relationship Id="rId20" Type="http://schemas.openxmlformats.org/officeDocument/2006/relationships/image" Target="../media/image327.png"/><Relationship Id="rId41" Type="http://schemas.openxmlformats.org/officeDocument/2006/relationships/image" Target="../media/image348.svg"/><Relationship Id="rId54" Type="http://schemas.openxmlformats.org/officeDocument/2006/relationships/image" Target="../media/image361.png"/><Relationship Id="rId62" Type="http://schemas.openxmlformats.org/officeDocument/2006/relationships/image" Target="../media/image369.png"/><Relationship Id="rId1" Type="http://schemas.openxmlformats.org/officeDocument/2006/relationships/slideLayout" Target="../slideLayouts/slideLayout8.xml"/><Relationship Id="rId6" Type="http://schemas.openxmlformats.org/officeDocument/2006/relationships/image" Target="../media/image313.png"/><Relationship Id="rId15" Type="http://schemas.openxmlformats.org/officeDocument/2006/relationships/image" Target="../media/image322.svg"/><Relationship Id="rId23" Type="http://schemas.openxmlformats.org/officeDocument/2006/relationships/image" Target="../media/image330.svg"/><Relationship Id="rId28" Type="http://schemas.openxmlformats.org/officeDocument/2006/relationships/image" Target="../media/image335.png"/><Relationship Id="rId36" Type="http://schemas.openxmlformats.org/officeDocument/2006/relationships/image" Target="../media/image343.png"/><Relationship Id="rId49" Type="http://schemas.openxmlformats.org/officeDocument/2006/relationships/image" Target="../media/image356.svg"/><Relationship Id="rId57" Type="http://schemas.openxmlformats.org/officeDocument/2006/relationships/image" Target="../media/image364.svg"/><Relationship Id="rId10" Type="http://schemas.openxmlformats.org/officeDocument/2006/relationships/image" Target="../media/image317.png"/><Relationship Id="rId31" Type="http://schemas.openxmlformats.org/officeDocument/2006/relationships/image" Target="../media/image338.svg"/><Relationship Id="rId44" Type="http://schemas.openxmlformats.org/officeDocument/2006/relationships/image" Target="../media/image351.png"/><Relationship Id="rId52" Type="http://schemas.openxmlformats.org/officeDocument/2006/relationships/image" Target="../media/image359.png"/><Relationship Id="rId60" Type="http://schemas.openxmlformats.org/officeDocument/2006/relationships/image" Target="../media/image367.png"/><Relationship Id="rId65" Type="http://schemas.openxmlformats.org/officeDocument/2006/relationships/image" Target="../media/image372.svg"/><Relationship Id="rId4" Type="http://schemas.openxmlformats.org/officeDocument/2006/relationships/image" Target="../media/image311.png"/><Relationship Id="rId9" Type="http://schemas.openxmlformats.org/officeDocument/2006/relationships/image" Target="../media/image316.svg"/><Relationship Id="rId13" Type="http://schemas.openxmlformats.org/officeDocument/2006/relationships/image" Target="../media/image320.svg"/><Relationship Id="rId18" Type="http://schemas.openxmlformats.org/officeDocument/2006/relationships/image" Target="../media/image325.png"/><Relationship Id="rId39" Type="http://schemas.openxmlformats.org/officeDocument/2006/relationships/image" Target="../media/image346.svg"/><Relationship Id="rId34" Type="http://schemas.openxmlformats.org/officeDocument/2006/relationships/image" Target="../media/image341.png"/><Relationship Id="rId50" Type="http://schemas.openxmlformats.org/officeDocument/2006/relationships/image" Target="../media/image357.png"/><Relationship Id="rId55" Type="http://schemas.openxmlformats.org/officeDocument/2006/relationships/image" Target="../media/image362.svg"/></Relationships>
</file>

<file path=ppt/slides/_rels/slide8.xml.rels><?xml version="1.0" encoding="UTF-8" standalone="yes"?>
<Relationships xmlns="http://schemas.openxmlformats.org/package/2006/relationships"><Relationship Id="rId26" Type="http://schemas.openxmlformats.org/officeDocument/2006/relationships/image" Target="../media/image401.png"/><Relationship Id="rId21" Type="http://schemas.openxmlformats.org/officeDocument/2006/relationships/image" Target="../media/image396.svg"/><Relationship Id="rId42" Type="http://schemas.openxmlformats.org/officeDocument/2006/relationships/image" Target="../media/image415.png"/><Relationship Id="rId47" Type="http://schemas.openxmlformats.org/officeDocument/2006/relationships/image" Target="../media/image420.svg"/><Relationship Id="rId63" Type="http://schemas.openxmlformats.org/officeDocument/2006/relationships/image" Target="../media/image436.svg"/><Relationship Id="rId68" Type="http://schemas.openxmlformats.org/officeDocument/2006/relationships/image" Target="../media/image441.png"/><Relationship Id="rId16" Type="http://schemas.openxmlformats.org/officeDocument/2006/relationships/image" Target="../media/image391.png"/><Relationship Id="rId11" Type="http://schemas.openxmlformats.org/officeDocument/2006/relationships/image" Target="../media/image386.svg"/><Relationship Id="rId24" Type="http://schemas.openxmlformats.org/officeDocument/2006/relationships/image" Target="../media/image399.png"/><Relationship Id="rId32" Type="http://schemas.openxmlformats.org/officeDocument/2006/relationships/image" Target="../media/image405.png"/><Relationship Id="rId37" Type="http://schemas.openxmlformats.org/officeDocument/2006/relationships/image" Target="../media/image410.svg"/><Relationship Id="rId40" Type="http://schemas.openxmlformats.org/officeDocument/2006/relationships/image" Target="../media/image413.png"/><Relationship Id="rId45" Type="http://schemas.openxmlformats.org/officeDocument/2006/relationships/image" Target="../media/image418.svg"/><Relationship Id="rId53" Type="http://schemas.openxmlformats.org/officeDocument/2006/relationships/image" Target="../media/image426.svg"/><Relationship Id="rId58" Type="http://schemas.openxmlformats.org/officeDocument/2006/relationships/image" Target="../media/image431.png"/><Relationship Id="rId66" Type="http://schemas.openxmlformats.org/officeDocument/2006/relationships/image" Target="../media/image439.png"/><Relationship Id="rId74" Type="http://schemas.openxmlformats.org/officeDocument/2006/relationships/image" Target="../media/image447.png"/><Relationship Id="rId5" Type="http://schemas.openxmlformats.org/officeDocument/2006/relationships/image" Target="../media/image380.svg"/><Relationship Id="rId61" Type="http://schemas.openxmlformats.org/officeDocument/2006/relationships/image" Target="../media/image434.svg"/><Relationship Id="rId19" Type="http://schemas.openxmlformats.org/officeDocument/2006/relationships/image" Target="../media/image394.svg"/><Relationship Id="rId14" Type="http://schemas.openxmlformats.org/officeDocument/2006/relationships/image" Target="../media/image389.png"/><Relationship Id="rId22" Type="http://schemas.openxmlformats.org/officeDocument/2006/relationships/image" Target="../media/image397.png"/><Relationship Id="rId27" Type="http://schemas.openxmlformats.org/officeDocument/2006/relationships/image" Target="../media/image402.svg"/><Relationship Id="rId30" Type="http://schemas.openxmlformats.org/officeDocument/2006/relationships/image" Target="../media/image165.png"/><Relationship Id="rId35" Type="http://schemas.openxmlformats.org/officeDocument/2006/relationships/image" Target="../media/image408.svg"/><Relationship Id="rId43" Type="http://schemas.openxmlformats.org/officeDocument/2006/relationships/image" Target="../media/image416.svg"/><Relationship Id="rId48" Type="http://schemas.openxmlformats.org/officeDocument/2006/relationships/image" Target="../media/image421.png"/><Relationship Id="rId56" Type="http://schemas.openxmlformats.org/officeDocument/2006/relationships/image" Target="../media/image429.png"/><Relationship Id="rId64" Type="http://schemas.openxmlformats.org/officeDocument/2006/relationships/image" Target="../media/image437.png"/><Relationship Id="rId69" Type="http://schemas.openxmlformats.org/officeDocument/2006/relationships/image" Target="../media/image442.svg"/><Relationship Id="rId77" Type="http://schemas.openxmlformats.org/officeDocument/2006/relationships/image" Target="../media/image450.svg"/><Relationship Id="rId8" Type="http://schemas.openxmlformats.org/officeDocument/2006/relationships/image" Target="../media/image383.png"/><Relationship Id="rId51" Type="http://schemas.openxmlformats.org/officeDocument/2006/relationships/image" Target="../media/image424.svg"/><Relationship Id="rId72" Type="http://schemas.openxmlformats.org/officeDocument/2006/relationships/image" Target="../media/image445.png"/><Relationship Id="rId3" Type="http://schemas.openxmlformats.org/officeDocument/2006/relationships/image" Target="../media/image378.svg"/><Relationship Id="rId12" Type="http://schemas.openxmlformats.org/officeDocument/2006/relationships/image" Target="../media/image387.png"/><Relationship Id="rId17" Type="http://schemas.openxmlformats.org/officeDocument/2006/relationships/image" Target="../media/image392.svg"/><Relationship Id="rId25" Type="http://schemas.openxmlformats.org/officeDocument/2006/relationships/image" Target="../media/image400.svg"/><Relationship Id="rId33" Type="http://schemas.openxmlformats.org/officeDocument/2006/relationships/image" Target="../media/image406.svg"/><Relationship Id="rId38" Type="http://schemas.openxmlformats.org/officeDocument/2006/relationships/image" Target="../media/image411.png"/><Relationship Id="rId46" Type="http://schemas.openxmlformats.org/officeDocument/2006/relationships/image" Target="../media/image419.png"/><Relationship Id="rId59" Type="http://schemas.openxmlformats.org/officeDocument/2006/relationships/image" Target="../media/image432.svg"/><Relationship Id="rId67" Type="http://schemas.openxmlformats.org/officeDocument/2006/relationships/image" Target="../media/image440.svg"/><Relationship Id="rId20" Type="http://schemas.openxmlformats.org/officeDocument/2006/relationships/image" Target="../media/image395.png"/><Relationship Id="rId41" Type="http://schemas.openxmlformats.org/officeDocument/2006/relationships/image" Target="../media/image414.svg"/><Relationship Id="rId54" Type="http://schemas.openxmlformats.org/officeDocument/2006/relationships/image" Target="../media/image427.png"/><Relationship Id="rId62" Type="http://schemas.openxmlformats.org/officeDocument/2006/relationships/image" Target="../media/image435.png"/><Relationship Id="rId70" Type="http://schemas.openxmlformats.org/officeDocument/2006/relationships/image" Target="../media/image443.png"/><Relationship Id="rId75" Type="http://schemas.openxmlformats.org/officeDocument/2006/relationships/image" Target="../media/image448.svg"/><Relationship Id="rId1" Type="http://schemas.openxmlformats.org/officeDocument/2006/relationships/slideLayout" Target="../slideLayouts/slideLayout8.xml"/><Relationship Id="rId6" Type="http://schemas.openxmlformats.org/officeDocument/2006/relationships/image" Target="../media/image381.png"/><Relationship Id="rId15" Type="http://schemas.openxmlformats.org/officeDocument/2006/relationships/image" Target="../media/image390.svg"/><Relationship Id="rId23" Type="http://schemas.openxmlformats.org/officeDocument/2006/relationships/image" Target="../media/image398.svg"/><Relationship Id="rId28" Type="http://schemas.openxmlformats.org/officeDocument/2006/relationships/image" Target="../media/image403.png"/><Relationship Id="rId36" Type="http://schemas.openxmlformats.org/officeDocument/2006/relationships/image" Target="../media/image409.png"/><Relationship Id="rId49" Type="http://schemas.openxmlformats.org/officeDocument/2006/relationships/image" Target="../media/image422.svg"/><Relationship Id="rId57" Type="http://schemas.openxmlformats.org/officeDocument/2006/relationships/image" Target="../media/image430.svg"/><Relationship Id="rId10" Type="http://schemas.openxmlformats.org/officeDocument/2006/relationships/image" Target="../media/image385.png"/><Relationship Id="rId31" Type="http://schemas.openxmlformats.org/officeDocument/2006/relationships/image" Target="../media/image166.svg"/><Relationship Id="rId44" Type="http://schemas.openxmlformats.org/officeDocument/2006/relationships/image" Target="../media/image417.png"/><Relationship Id="rId52" Type="http://schemas.openxmlformats.org/officeDocument/2006/relationships/image" Target="../media/image425.png"/><Relationship Id="rId60" Type="http://schemas.openxmlformats.org/officeDocument/2006/relationships/image" Target="../media/image433.png"/><Relationship Id="rId65" Type="http://schemas.openxmlformats.org/officeDocument/2006/relationships/image" Target="../media/image438.svg"/><Relationship Id="rId73" Type="http://schemas.openxmlformats.org/officeDocument/2006/relationships/image" Target="../media/image446.svg"/><Relationship Id="rId4" Type="http://schemas.openxmlformats.org/officeDocument/2006/relationships/image" Target="../media/image379.png"/><Relationship Id="rId9" Type="http://schemas.openxmlformats.org/officeDocument/2006/relationships/image" Target="../media/image384.svg"/><Relationship Id="rId13" Type="http://schemas.openxmlformats.org/officeDocument/2006/relationships/image" Target="../media/image388.svg"/><Relationship Id="rId18" Type="http://schemas.openxmlformats.org/officeDocument/2006/relationships/image" Target="../media/image393.png"/><Relationship Id="rId39" Type="http://schemas.openxmlformats.org/officeDocument/2006/relationships/image" Target="../media/image412.svg"/><Relationship Id="rId34" Type="http://schemas.openxmlformats.org/officeDocument/2006/relationships/image" Target="../media/image407.png"/><Relationship Id="rId50" Type="http://schemas.openxmlformats.org/officeDocument/2006/relationships/image" Target="../media/image423.png"/><Relationship Id="rId55" Type="http://schemas.openxmlformats.org/officeDocument/2006/relationships/image" Target="../media/image428.svg"/><Relationship Id="rId76" Type="http://schemas.openxmlformats.org/officeDocument/2006/relationships/image" Target="../media/image449.png"/><Relationship Id="rId7" Type="http://schemas.openxmlformats.org/officeDocument/2006/relationships/image" Target="../media/image382.svg"/><Relationship Id="rId71" Type="http://schemas.openxmlformats.org/officeDocument/2006/relationships/image" Target="../media/image444.svg"/><Relationship Id="rId2" Type="http://schemas.openxmlformats.org/officeDocument/2006/relationships/image" Target="../media/image377.png"/><Relationship Id="rId29" Type="http://schemas.openxmlformats.org/officeDocument/2006/relationships/image" Target="../media/image404.svg"/></Relationships>
</file>

<file path=ppt/slides/_rels/slide9.xml.rels><?xml version="1.0" encoding="UTF-8" standalone="yes"?>
<Relationships xmlns="http://schemas.openxmlformats.org/package/2006/relationships"><Relationship Id="rId13" Type="http://schemas.openxmlformats.org/officeDocument/2006/relationships/image" Target="../media/image462.svg"/><Relationship Id="rId18" Type="http://schemas.openxmlformats.org/officeDocument/2006/relationships/image" Target="../media/image467.png"/><Relationship Id="rId26" Type="http://schemas.openxmlformats.org/officeDocument/2006/relationships/image" Target="../media/image475.png"/><Relationship Id="rId39" Type="http://schemas.openxmlformats.org/officeDocument/2006/relationships/image" Target="../media/image488.svg"/><Relationship Id="rId21" Type="http://schemas.openxmlformats.org/officeDocument/2006/relationships/image" Target="../media/image470.svg"/><Relationship Id="rId34" Type="http://schemas.openxmlformats.org/officeDocument/2006/relationships/image" Target="../media/image483.png"/><Relationship Id="rId42" Type="http://schemas.openxmlformats.org/officeDocument/2006/relationships/image" Target="../media/image491.png"/><Relationship Id="rId47" Type="http://schemas.openxmlformats.org/officeDocument/2006/relationships/image" Target="../media/image496.svg"/><Relationship Id="rId50" Type="http://schemas.openxmlformats.org/officeDocument/2006/relationships/image" Target="../media/image499.png"/><Relationship Id="rId55" Type="http://schemas.openxmlformats.org/officeDocument/2006/relationships/image" Target="../media/image504.svg"/><Relationship Id="rId7" Type="http://schemas.openxmlformats.org/officeDocument/2006/relationships/image" Target="../media/image456.svg"/><Relationship Id="rId2" Type="http://schemas.openxmlformats.org/officeDocument/2006/relationships/image" Target="../media/image451.png"/><Relationship Id="rId16" Type="http://schemas.openxmlformats.org/officeDocument/2006/relationships/image" Target="../media/image465.png"/><Relationship Id="rId29" Type="http://schemas.openxmlformats.org/officeDocument/2006/relationships/image" Target="../media/image478.svg"/><Relationship Id="rId11" Type="http://schemas.openxmlformats.org/officeDocument/2006/relationships/image" Target="../media/image460.svg"/><Relationship Id="rId24" Type="http://schemas.openxmlformats.org/officeDocument/2006/relationships/image" Target="../media/image473.png"/><Relationship Id="rId32" Type="http://schemas.openxmlformats.org/officeDocument/2006/relationships/image" Target="../media/image481.png"/><Relationship Id="rId37" Type="http://schemas.openxmlformats.org/officeDocument/2006/relationships/image" Target="../media/image486.svg"/><Relationship Id="rId40" Type="http://schemas.openxmlformats.org/officeDocument/2006/relationships/image" Target="../media/image489.png"/><Relationship Id="rId45" Type="http://schemas.openxmlformats.org/officeDocument/2006/relationships/image" Target="../media/image494.svg"/><Relationship Id="rId53" Type="http://schemas.openxmlformats.org/officeDocument/2006/relationships/image" Target="../media/image502.svg"/><Relationship Id="rId58" Type="http://schemas.openxmlformats.org/officeDocument/2006/relationships/image" Target="../media/image507.png"/><Relationship Id="rId5" Type="http://schemas.openxmlformats.org/officeDocument/2006/relationships/image" Target="../media/image454.svg"/><Relationship Id="rId61" Type="http://schemas.openxmlformats.org/officeDocument/2006/relationships/image" Target="../media/image510.svg"/><Relationship Id="rId19" Type="http://schemas.openxmlformats.org/officeDocument/2006/relationships/image" Target="../media/image468.svg"/><Relationship Id="rId14" Type="http://schemas.openxmlformats.org/officeDocument/2006/relationships/image" Target="../media/image463.png"/><Relationship Id="rId22" Type="http://schemas.openxmlformats.org/officeDocument/2006/relationships/image" Target="../media/image471.png"/><Relationship Id="rId27" Type="http://schemas.openxmlformats.org/officeDocument/2006/relationships/image" Target="../media/image476.svg"/><Relationship Id="rId30" Type="http://schemas.openxmlformats.org/officeDocument/2006/relationships/image" Target="../media/image479.png"/><Relationship Id="rId35" Type="http://schemas.openxmlformats.org/officeDocument/2006/relationships/image" Target="../media/image484.svg"/><Relationship Id="rId43" Type="http://schemas.openxmlformats.org/officeDocument/2006/relationships/image" Target="../media/image492.svg"/><Relationship Id="rId48" Type="http://schemas.openxmlformats.org/officeDocument/2006/relationships/image" Target="../media/image497.png"/><Relationship Id="rId56" Type="http://schemas.openxmlformats.org/officeDocument/2006/relationships/image" Target="../media/image505.png"/><Relationship Id="rId8" Type="http://schemas.openxmlformats.org/officeDocument/2006/relationships/image" Target="../media/image457.png"/><Relationship Id="rId51" Type="http://schemas.openxmlformats.org/officeDocument/2006/relationships/image" Target="../media/image500.svg"/><Relationship Id="rId3" Type="http://schemas.openxmlformats.org/officeDocument/2006/relationships/image" Target="../media/image452.svg"/><Relationship Id="rId12" Type="http://schemas.openxmlformats.org/officeDocument/2006/relationships/image" Target="../media/image461.png"/><Relationship Id="rId17" Type="http://schemas.openxmlformats.org/officeDocument/2006/relationships/image" Target="../media/image466.svg"/><Relationship Id="rId25" Type="http://schemas.openxmlformats.org/officeDocument/2006/relationships/image" Target="../media/image474.svg"/><Relationship Id="rId33" Type="http://schemas.openxmlformats.org/officeDocument/2006/relationships/image" Target="../media/image482.svg"/><Relationship Id="rId38" Type="http://schemas.openxmlformats.org/officeDocument/2006/relationships/image" Target="../media/image487.png"/><Relationship Id="rId46" Type="http://schemas.openxmlformats.org/officeDocument/2006/relationships/image" Target="../media/image495.png"/><Relationship Id="rId59" Type="http://schemas.openxmlformats.org/officeDocument/2006/relationships/image" Target="../media/image508.svg"/><Relationship Id="rId20" Type="http://schemas.openxmlformats.org/officeDocument/2006/relationships/image" Target="../media/image469.png"/><Relationship Id="rId41" Type="http://schemas.openxmlformats.org/officeDocument/2006/relationships/image" Target="../media/image490.svg"/><Relationship Id="rId54" Type="http://schemas.openxmlformats.org/officeDocument/2006/relationships/image" Target="../media/image503.png"/><Relationship Id="rId1" Type="http://schemas.openxmlformats.org/officeDocument/2006/relationships/slideLayout" Target="../slideLayouts/slideLayout8.xml"/><Relationship Id="rId6" Type="http://schemas.openxmlformats.org/officeDocument/2006/relationships/image" Target="../media/image455.png"/><Relationship Id="rId15" Type="http://schemas.openxmlformats.org/officeDocument/2006/relationships/image" Target="../media/image464.svg"/><Relationship Id="rId23" Type="http://schemas.openxmlformats.org/officeDocument/2006/relationships/image" Target="../media/image472.svg"/><Relationship Id="rId28" Type="http://schemas.openxmlformats.org/officeDocument/2006/relationships/image" Target="../media/image477.png"/><Relationship Id="rId36" Type="http://schemas.openxmlformats.org/officeDocument/2006/relationships/image" Target="../media/image485.png"/><Relationship Id="rId49" Type="http://schemas.openxmlformats.org/officeDocument/2006/relationships/image" Target="../media/image498.svg"/><Relationship Id="rId57" Type="http://schemas.openxmlformats.org/officeDocument/2006/relationships/image" Target="../media/image506.svg"/><Relationship Id="rId10" Type="http://schemas.openxmlformats.org/officeDocument/2006/relationships/image" Target="../media/image459.png"/><Relationship Id="rId31" Type="http://schemas.openxmlformats.org/officeDocument/2006/relationships/image" Target="../media/image480.svg"/><Relationship Id="rId44" Type="http://schemas.openxmlformats.org/officeDocument/2006/relationships/image" Target="../media/image493.png"/><Relationship Id="rId52" Type="http://schemas.openxmlformats.org/officeDocument/2006/relationships/image" Target="../media/image501.png"/><Relationship Id="rId60" Type="http://schemas.openxmlformats.org/officeDocument/2006/relationships/image" Target="../media/image509.png"/><Relationship Id="rId4" Type="http://schemas.openxmlformats.org/officeDocument/2006/relationships/image" Target="../media/image453.png"/><Relationship Id="rId9" Type="http://schemas.openxmlformats.org/officeDocument/2006/relationships/image" Target="../media/image4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86F09-76DB-47EB-9576-2C1205D543CA}"/>
              </a:ext>
            </a:extLst>
          </p:cNvPr>
          <p:cNvSpPr>
            <a:spLocks noGrp="1"/>
          </p:cNvSpPr>
          <p:nvPr>
            <p:ph type="body" sz="quarter" idx="10"/>
          </p:nvPr>
        </p:nvSpPr>
        <p:spPr/>
        <p:txBody>
          <a:bodyPr/>
          <a:lstStyle/>
          <a:p>
            <a:r>
              <a:rPr lang="en-US" dirty="0"/>
              <a:t>HUMANITARIAN ICONS</a:t>
            </a:r>
          </a:p>
        </p:txBody>
      </p:sp>
      <p:sp>
        <p:nvSpPr>
          <p:cNvPr id="3" name="Text Placeholder 2">
            <a:extLst>
              <a:ext uri="{FF2B5EF4-FFF2-40B4-BE49-F238E27FC236}">
                <a16:creationId xmlns:a16="http://schemas.microsoft.com/office/drawing/2014/main" id="{A73B9DFE-0BEA-43F9-87D2-3325B3AED6FB}"/>
              </a:ext>
            </a:extLst>
          </p:cNvPr>
          <p:cNvSpPr>
            <a:spLocks noGrp="1"/>
          </p:cNvSpPr>
          <p:nvPr>
            <p:ph type="body" sz="quarter" idx="11"/>
          </p:nvPr>
        </p:nvSpPr>
        <p:spPr/>
        <p:txBody>
          <a:bodyPr/>
          <a:lstStyle/>
          <a:p>
            <a:pPr marL="285750" indent="-285750" algn="l">
              <a:buFont typeface="Arial" panose="020B0604020202020204" pitchFamily="34" charset="0"/>
              <a:buChar char="•"/>
            </a:pPr>
            <a:r>
              <a:rPr lang="en-US" sz="1400" dirty="0"/>
              <a:t>Copy and paste these icons directly to your </a:t>
            </a:r>
            <a:r>
              <a:rPr lang="en-US" sz="1400" dirty="0" err="1"/>
              <a:t>powerpoint</a:t>
            </a:r>
            <a:r>
              <a:rPr lang="en-US" sz="1400" dirty="0"/>
              <a:t> or word document</a:t>
            </a:r>
          </a:p>
          <a:p>
            <a:pPr marL="285750" indent="-285750" algn="l">
              <a:buFont typeface="Arial" panose="020B0604020202020204" pitchFamily="34" charset="0"/>
              <a:buChar char="•"/>
            </a:pPr>
            <a:r>
              <a:rPr lang="en-US" sz="1400" dirty="0"/>
              <a:t>Customizable color</a:t>
            </a:r>
          </a:p>
        </p:txBody>
      </p:sp>
    </p:spTree>
    <p:extLst>
      <p:ext uri="{BB962C8B-B14F-4D97-AF65-F5344CB8AC3E}">
        <p14:creationId xmlns:p14="http://schemas.microsoft.com/office/powerpoint/2010/main" val="426128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GENERAL INFRASTRUCTURE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EE6D0E5-DFE4-43BB-AB30-ECB19F9625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300" y="1266825"/>
            <a:ext cx="457200" cy="457200"/>
          </a:xfrm>
          <a:prstGeom prst="rect">
            <a:avLst/>
          </a:prstGeom>
        </p:spPr>
      </p:pic>
      <p:pic>
        <p:nvPicPr>
          <p:cNvPr id="4" name="Graphic 3">
            <a:extLst>
              <a:ext uri="{FF2B5EF4-FFF2-40B4-BE49-F238E27FC236}">
                <a16:creationId xmlns:a16="http://schemas.microsoft.com/office/drawing/2014/main" id="{13A7F385-CE03-4EEF-B315-318743226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7700" y="1266825"/>
            <a:ext cx="457200" cy="457200"/>
          </a:xfrm>
          <a:prstGeom prst="rect">
            <a:avLst/>
          </a:prstGeom>
        </p:spPr>
      </p:pic>
      <p:pic>
        <p:nvPicPr>
          <p:cNvPr id="5" name="Graphic 4">
            <a:extLst>
              <a:ext uri="{FF2B5EF4-FFF2-40B4-BE49-F238E27FC236}">
                <a16:creationId xmlns:a16="http://schemas.microsoft.com/office/drawing/2014/main" id="{17D8860E-6CF4-4BEA-B4EE-1C4DD789D7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8300" y="1266825"/>
            <a:ext cx="304800" cy="457200"/>
          </a:xfrm>
          <a:prstGeom prst="rect">
            <a:avLst/>
          </a:prstGeom>
        </p:spPr>
      </p:pic>
      <p:pic>
        <p:nvPicPr>
          <p:cNvPr id="10" name="Graphic 9">
            <a:extLst>
              <a:ext uri="{FF2B5EF4-FFF2-40B4-BE49-F238E27FC236}">
                <a16:creationId xmlns:a16="http://schemas.microsoft.com/office/drawing/2014/main" id="{2AEFD7F5-331D-479B-88D2-CB9EB6FBFC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46500" y="1266825"/>
            <a:ext cx="457200" cy="457200"/>
          </a:xfrm>
          <a:prstGeom prst="rect">
            <a:avLst/>
          </a:prstGeom>
        </p:spPr>
      </p:pic>
      <p:pic>
        <p:nvPicPr>
          <p:cNvPr id="11" name="Graphic 10">
            <a:extLst>
              <a:ext uri="{FF2B5EF4-FFF2-40B4-BE49-F238E27FC236}">
                <a16:creationId xmlns:a16="http://schemas.microsoft.com/office/drawing/2014/main" id="{EA82AC58-EDF3-4E22-88DE-94C5F8AAA7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41779" y="1266825"/>
            <a:ext cx="304800" cy="457200"/>
          </a:xfrm>
          <a:prstGeom prst="rect">
            <a:avLst/>
          </a:prstGeom>
        </p:spPr>
      </p:pic>
      <p:pic>
        <p:nvPicPr>
          <p:cNvPr id="12" name="Graphic 11">
            <a:extLst>
              <a:ext uri="{FF2B5EF4-FFF2-40B4-BE49-F238E27FC236}">
                <a16:creationId xmlns:a16="http://schemas.microsoft.com/office/drawing/2014/main" id="{DFE8B7A1-4B1E-4280-B05D-32521D3E1B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51500" y="1266825"/>
            <a:ext cx="304800" cy="457200"/>
          </a:xfrm>
          <a:prstGeom prst="rect">
            <a:avLst/>
          </a:prstGeom>
        </p:spPr>
      </p:pic>
      <p:pic>
        <p:nvPicPr>
          <p:cNvPr id="13" name="Graphic 12">
            <a:extLst>
              <a:ext uri="{FF2B5EF4-FFF2-40B4-BE49-F238E27FC236}">
                <a16:creationId xmlns:a16="http://schemas.microsoft.com/office/drawing/2014/main" id="{F1D664B0-770F-47AD-B1F2-8FEE0FE5F6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89702" y="1266825"/>
            <a:ext cx="409575" cy="457200"/>
          </a:xfrm>
          <a:prstGeom prst="rect">
            <a:avLst/>
          </a:prstGeom>
        </p:spPr>
      </p:pic>
      <p:pic>
        <p:nvPicPr>
          <p:cNvPr id="16" name="Graphic 15">
            <a:extLst>
              <a:ext uri="{FF2B5EF4-FFF2-40B4-BE49-F238E27FC236}">
                <a16:creationId xmlns:a16="http://schemas.microsoft.com/office/drawing/2014/main" id="{0BF60791-E861-463C-95E2-C91648B643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27900" y="1266825"/>
            <a:ext cx="457200" cy="457200"/>
          </a:xfrm>
          <a:prstGeom prst="rect">
            <a:avLst/>
          </a:prstGeom>
        </p:spPr>
      </p:pic>
      <p:pic>
        <p:nvPicPr>
          <p:cNvPr id="17" name="Graphic 16">
            <a:extLst>
              <a:ext uri="{FF2B5EF4-FFF2-40B4-BE49-F238E27FC236}">
                <a16:creationId xmlns:a16="http://schemas.microsoft.com/office/drawing/2014/main" id="{5A2F24C4-2B46-4E96-8E00-D02413DA34F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94700" y="1270334"/>
            <a:ext cx="304800" cy="457200"/>
          </a:xfrm>
          <a:prstGeom prst="rect">
            <a:avLst/>
          </a:prstGeom>
        </p:spPr>
      </p:pic>
      <p:pic>
        <p:nvPicPr>
          <p:cNvPr id="18" name="Graphic 17">
            <a:extLst>
              <a:ext uri="{FF2B5EF4-FFF2-40B4-BE49-F238E27FC236}">
                <a16:creationId xmlns:a16="http://schemas.microsoft.com/office/drawing/2014/main" id="{E844168D-4C1E-4AFB-B4C7-FA958A1888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85202" y="1266825"/>
            <a:ext cx="304800" cy="457200"/>
          </a:xfrm>
          <a:prstGeom prst="rect">
            <a:avLst/>
          </a:prstGeom>
        </p:spPr>
      </p:pic>
      <p:pic>
        <p:nvPicPr>
          <p:cNvPr id="19" name="Graphic 18">
            <a:extLst>
              <a:ext uri="{FF2B5EF4-FFF2-40B4-BE49-F238E27FC236}">
                <a16:creationId xmlns:a16="http://schemas.microsoft.com/office/drawing/2014/main" id="{EE00B3FB-9BDB-4F9C-BAB0-98F8AEB95C2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6000" y="2181225"/>
            <a:ext cx="457200" cy="457200"/>
          </a:xfrm>
          <a:prstGeom prst="rect">
            <a:avLst/>
          </a:prstGeom>
        </p:spPr>
      </p:pic>
      <p:pic>
        <p:nvPicPr>
          <p:cNvPr id="20" name="Graphic 19">
            <a:extLst>
              <a:ext uri="{FF2B5EF4-FFF2-40B4-BE49-F238E27FC236}">
                <a16:creationId xmlns:a16="http://schemas.microsoft.com/office/drawing/2014/main" id="{69299091-DA92-4DA4-B69C-7C18EB80FD0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74850" y="2219325"/>
            <a:ext cx="342900" cy="419100"/>
          </a:xfrm>
          <a:prstGeom prst="rect">
            <a:avLst/>
          </a:prstGeom>
        </p:spPr>
      </p:pic>
      <p:pic>
        <p:nvPicPr>
          <p:cNvPr id="21" name="Graphic 20">
            <a:extLst>
              <a:ext uri="{FF2B5EF4-FFF2-40B4-BE49-F238E27FC236}">
                <a16:creationId xmlns:a16="http://schemas.microsoft.com/office/drawing/2014/main" id="{23F80516-B85E-4FEF-A12D-188CC0B304D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2100" y="2181225"/>
            <a:ext cx="457200" cy="457200"/>
          </a:xfrm>
          <a:prstGeom prst="rect">
            <a:avLst/>
          </a:prstGeom>
        </p:spPr>
      </p:pic>
      <p:pic>
        <p:nvPicPr>
          <p:cNvPr id="22" name="Graphic 21">
            <a:extLst>
              <a:ext uri="{FF2B5EF4-FFF2-40B4-BE49-F238E27FC236}">
                <a16:creationId xmlns:a16="http://schemas.microsoft.com/office/drawing/2014/main" id="{DA503BCA-F519-41EF-B6DD-3723399A6BB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746500" y="2181225"/>
            <a:ext cx="457200" cy="457200"/>
          </a:xfrm>
          <a:prstGeom prst="rect">
            <a:avLst/>
          </a:prstGeom>
        </p:spPr>
      </p:pic>
      <p:pic>
        <p:nvPicPr>
          <p:cNvPr id="23" name="Graphic 22">
            <a:extLst>
              <a:ext uri="{FF2B5EF4-FFF2-40B4-BE49-F238E27FC236}">
                <a16:creationId xmlns:a16="http://schemas.microsoft.com/office/drawing/2014/main" id="{D2AB19C5-0446-42BD-99D8-0E77D7478C8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735763" y="2181225"/>
            <a:ext cx="304800" cy="457200"/>
          </a:xfrm>
          <a:prstGeom prst="rect">
            <a:avLst/>
          </a:prstGeom>
        </p:spPr>
      </p:pic>
      <p:pic>
        <p:nvPicPr>
          <p:cNvPr id="24" name="Graphic 23">
            <a:extLst>
              <a:ext uri="{FF2B5EF4-FFF2-40B4-BE49-F238E27FC236}">
                <a16:creationId xmlns:a16="http://schemas.microsoft.com/office/drawing/2014/main" id="{C13B0C22-460F-4877-AA9F-FB434580823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651500" y="2164682"/>
            <a:ext cx="304800" cy="457200"/>
          </a:xfrm>
          <a:prstGeom prst="rect">
            <a:avLst/>
          </a:prstGeom>
        </p:spPr>
      </p:pic>
      <p:pic>
        <p:nvPicPr>
          <p:cNvPr id="25" name="Graphic 24">
            <a:extLst>
              <a:ext uri="{FF2B5EF4-FFF2-40B4-BE49-F238E27FC236}">
                <a16:creationId xmlns:a16="http://schemas.microsoft.com/office/drawing/2014/main" id="{C677FCF3-B340-4645-9095-435B110DA4D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523039" y="2202782"/>
            <a:ext cx="342900" cy="419100"/>
          </a:xfrm>
          <a:prstGeom prst="rect">
            <a:avLst/>
          </a:prstGeom>
        </p:spPr>
      </p:pic>
      <p:pic>
        <p:nvPicPr>
          <p:cNvPr id="26" name="Graphic 25">
            <a:extLst>
              <a:ext uri="{FF2B5EF4-FFF2-40B4-BE49-F238E27FC236}">
                <a16:creationId xmlns:a16="http://schemas.microsoft.com/office/drawing/2014/main" id="{4EC5F94A-43A3-4B12-9C61-E6324D11418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402763" y="2164682"/>
            <a:ext cx="457200" cy="457200"/>
          </a:xfrm>
          <a:prstGeom prst="rect">
            <a:avLst/>
          </a:prstGeom>
        </p:spPr>
      </p:pic>
      <p:pic>
        <p:nvPicPr>
          <p:cNvPr id="27" name="Graphic 26">
            <a:extLst>
              <a:ext uri="{FF2B5EF4-FFF2-40B4-BE49-F238E27FC236}">
                <a16:creationId xmlns:a16="http://schemas.microsoft.com/office/drawing/2014/main" id="{51A1C2EC-DDD8-4591-A113-E26D99F326E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18500" y="2336132"/>
            <a:ext cx="457200" cy="285750"/>
          </a:xfrm>
          <a:prstGeom prst="rect">
            <a:avLst/>
          </a:prstGeom>
        </p:spPr>
      </p:pic>
      <p:pic>
        <p:nvPicPr>
          <p:cNvPr id="28" name="Graphic 27">
            <a:extLst>
              <a:ext uri="{FF2B5EF4-FFF2-40B4-BE49-F238E27FC236}">
                <a16:creationId xmlns:a16="http://schemas.microsoft.com/office/drawing/2014/main" id="{30ABF2D4-E66D-4679-AE8E-F39FF1473D1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207500" y="2192254"/>
            <a:ext cx="457200" cy="457200"/>
          </a:xfrm>
          <a:prstGeom prst="rect">
            <a:avLst/>
          </a:prstGeom>
        </p:spPr>
      </p:pic>
      <p:pic>
        <p:nvPicPr>
          <p:cNvPr id="29" name="Graphic 28">
            <a:extLst>
              <a:ext uri="{FF2B5EF4-FFF2-40B4-BE49-F238E27FC236}">
                <a16:creationId xmlns:a16="http://schemas.microsoft.com/office/drawing/2014/main" id="{B6F6C51D-69CE-4A02-9D30-0DDD83D0AB8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92200" y="3095625"/>
            <a:ext cx="304800" cy="457200"/>
          </a:xfrm>
          <a:prstGeom prst="rect">
            <a:avLst/>
          </a:prstGeom>
        </p:spPr>
      </p:pic>
      <p:pic>
        <p:nvPicPr>
          <p:cNvPr id="30" name="Graphic 29">
            <a:extLst>
              <a:ext uri="{FF2B5EF4-FFF2-40B4-BE49-F238E27FC236}">
                <a16:creationId xmlns:a16="http://schemas.microsoft.com/office/drawing/2014/main" id="{3E5CD19B-0C05-458A-8747-8489CBB94DD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17700" y="3059029"/>
            <a:ext cx="457200" cy="457200"/>
          </a:xfrm>
          <a:prstGeom prst="rect">
            <a:avLst/>
          </a:prstGeom>
        </p:spPr>
      </p:pic>
      <p:pic>
        <p:nvPicPr>
          <p:cNvPr id="31" name="Graphic 30">
            <a:extLst>
              <a:ext uri="{FF2B5EF4-FFF2-40B4-BE49-F238E27FC236}">
                <a16:creationId xmlns:a16="http://schemas.microsoft.com/office/drawing/2014/main" id="{D2A7D2B9-60C8-428A-8984-6BAAB427596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923005" y="3095625"/>
            <a:ext cx="304800" cy="457200"/>
          </a:xfrm>
          <a:prstGeom prst="rect">
            <a:avLst/>
          </a:prstGeom>
        </p:spPr>
      </p:pic>
      <p:pic>
        <p:nvPicPr>
          <p:cNvPr id="32" name="Graphic 31">
            <a:extLst>
              <a:ext uri="{FF2B5EF4-FFF2-40B4-BE49-F238E27FC236}">
                <a16:creationId xmlns:a16="http://schemas.microsoft.com/office/drawing/2014/main" id="{2BB4917B-2978-402B-B902-043E3F4033C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699000" y="3090900"/>
            <a:ext cx="457200" cy="457200"/>
          </a:xfrm>
          <a:prstGeom prst="rect">
            <a:avLst/>
          </a:prstGeom>
        </p:spPr>
      </p:pic>
      <p:pic>
        <p:nvPicPr>
          <p:cNvPr id="33" name="Graphic 32">
            <a:extLst>
              <a:ext uri="{FF2B5EF4-FFF2-40B4-BE49-F238E27FC236}">
                <a16:creationId xmlns:a16="http://schemas.microsoft.com/office/drawing/2014/main" id="{36FD3DF9-2196-4B32-99D9-0F2419FEEA8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3867573" y="3106906"/>
            <a:ext cx="247650" cy="457200"/>
          </a:xfrm>
          <a:prstGeom prst="rect">
            <a:avLst/>
          </a:prstGeom>
        </p:spPr>
      </p:pic>
      <p:pic>
        <p:nvPicPr>
          <p:cNvPr id="34" name="Graphic 33">
            <a:extLst>
              <a:ext uri="{FF2B5EF4-FFF2-40B4-BE49-F238E27FC236}">
                <a16:creationId xmlns:a16="http://schemas.microsoft.com/office/drawing/2014/main" id="{4D305DB8-3603-44BF-9B80-19B61309B35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651500" y="3095124"/>
            <a:ext cx="304800" cy="457200"/>
          </a:xfrm>
          <a:prstGeom prst="rect">
            <a:avLst/>
          </a:prstGeom>
        </p:spPr>
      </p:pic>
      <p:pic>
        <p:nvPicPr>
          <p:cNvPr id="35" name="Graphic 34">
            <a:extLst>
              <a:ext uri="{FF2B5EF4-FFF2-40B4-BE49-F238E27FC236}">
                <a16:creationId xmlns:a16="http://schemas.microsoft.com/office/drawing/2014/main" id="{4CFAF614-C119-4FC0-A669-50058E86C58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6470318" y="3095124"/>
            <a:ext cx="457200" cy="457200"/>
          </a:xfrm>
          <a:prstGeom prst="rect">
            <a:avLst/>
          </a:prstGeom>
        </p:spPr>
      </p:pic>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812800" y="4524661"/>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LOGISTICS</a:t>
            </a:r>
          </a:p>
        </p:txBody>
      </p:sp>
      <p:pic>
        <p:nvPicPr>
          <p:cNvPr id="6" name="Graphic 5">
            <a:extLst>
              <a:ext uri="{FF2B5EF4-FFF2-40B4-BE49-F238E27FC236}">
                <a16:creationId xmlns:a16="http://schemas.microsoft.com/office/drawing/2014/main" id="{A84979D4-F2EF-448F-ACC6-395CC77EFFF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016000" y="4925498"/>
            <a:ext cx="457200" cy="457200"/>
          </a:xfrm>
          <a:prstGeom prst="rect">
            <a:avLst/>
          </a:prstGeom>
        </p:spPr>
      </p:pic>
      <p:pic>
        <p:nvPicPr>
          <p:cNvPr id="14" name="Graphic 13">
            <a:extLst>
              <a:ext uri="{FF2B5EF4-FFF2-40B4-BE49-F238E27FC236}">
                <a16:creationId xmlns:a16="http://schemas.microsoft.com/office/drawing/2014/main" id="{3A8F5DAD-519B-4244-B67D-F143A7EDE0C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21039" y="4944548"/>
            <a:ext cx="457200" cy="457200"/>
          </a:xfrm>
          <a:prstGeom prst="rect">
            <a:avLst/>
          </a:prstGeom>
        </p:spPr>
      </p:pic>
      <p:pic>
        <p:nvPicPr>
          <p:cNvPr id="15" name="Graphic 14">
            <a:extLst>
              <a:ext uri="{FF2B5EF4-FFF2-40B4-BE49-F238E27FC236}">
                <a16:creationId xmlns:a16="http://schemas.microsoft.com/office/drawing/2014/main" id="{CE72B4F4-861B-4815-9B87-5C0CE0A63D1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825416" y="4925498"/>
            <a:ext cx="457200" cy="457200"/>
          </a:xfrm>
          <a:prstGeom prst="rect">
            <a:avLst/>
          </a:prstGeom>
        </p:spPr>
      </p:pic>
      <p:pic>
        <p:nvPicPr>
          <p:cNvPr id="36" name="Graphic 35">
            <a:extLst>
              <a:ext uri="{FF2B5EF4-FFF2-40B4-BE49-F238E27FC236}">
                <a16:creationId xmlns:a16="http://schemas.microsoft.com/office/drawing/2014/main" id="{F6591D24-4B6C-45B1-978A-1BF3345D747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3734468" y="4973123"/>
            <a:ext cx="457200" cy="409575"/>
          </a:xfrm>
          <a:prstGeom prst="rect">
            <a:avLst/>
          </a:prstGeom>
        </p:spPr>
      </p:pic>
      <p:pic>
        <p:nvPicPr>
          <p:cNvPr id="37" name="Graphic 36">
            <a:extLst>
              <a:ext uri="{FF2B5EF4-FFF2-40B4-BE49-F238E27FC236}">
                <a16:creationId xmlns:a16="http://schemas.microsoft.com/office/drawing/2014/main" id="{CDBC53AF-171D-4E19-BEB0-5F16B149C98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4678613" y="4963598"/>
            <a:ext cx="419100" cy="419100"/>
          </a:xfrm>
          <a:prstGeom prst="rect">
            <a:avLst/>
          </a:prstGeom>
        </p:spPr>
      </p:pic>
      <p:pic>
        <p:nvPicPr>
          <p:cNvPr id="39" name="Graphic 38">
            <a:extLst>
              <a:ext uri="{FF2B5EF4-FFF2-40B4-BE49-F238E27FC236}">
                <a16:creationId xmlns:a16="http://schemas.microsoft.com/office/drawing/2014/main" id="{E8618AA7-BB28-4C15-ACF1-4B7BDADF247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5575300" y="4992173"/>
            <a:ext cx="457200" cy="390525"/>
          </a:xfrm>
          <a:prstGeom prst="rect">
            <a:avLst/>
          </a:prstGeom>
        </p:spPr>
      </p:pic>
      <p:pic>
        <p:nvPicPr>
          <p:cNvPr id="40" name="Graphic 39">
            <a:extLst>
              <a:ext uri="{FF2B5EF4-FFF2-40B4-BE49-F238E27FC236}">
                <a16:creationId xmlns:a16="http://schemas.microsoft.com/office/drawing/2014/main" id="{8D6CAFA4-ABE1-45B9-BCDD-83B5319BE02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6474997" y="4925498"/>
            <a:ext cx="457200" cy="457200"/>
          </a:xfrm>
          <a:prstGeom prst="rect">
            <a:avLst/>
          </a:prstGeom>
        </p:spPr>
      </p:pic>
      <p:pic>
        <p:nvPicPr>
          <p:cNvPr id="41" name="Graphic 40">
            <a:extLst>
              <a:ext uri="{FF2B5EF4-FFF2-40B4-BE49-F238E27FC236}">
                <a16:creationId xmlns:a16="http://schemas.microsoft.com/office/drawing/2014/main" id="{E773A8CC-DBA2-4EB0-B43C-FBB534CF5F8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7449552" y="4925498"/>
            <a:ext cx="419100" cy="457200"/>
          </a:xfrm>
          <a:prstGeom prst="rect">
            <a:avLst/>
          </a:prstGeom>
        </p:spPr>
      </p:pic>
      <p:pic>
        <p:nvPicPr>
          <p:cNvPr id="42" name="Graphic 41">
            <a:extLst>
              <a:ext uri="{FF2B5EF4-FFF2-40B4-BE49-F238E27FC236}">
                <a16:creationId xmlns:a16="http://schemas.microsoft.com/office/drawing/2014/main" id="{927F8AB3-6BAE-4E9B-A424-B4A4AB6A064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8298118" y="5115998"/>
            <a:ext cx="457200" cy="266700"/>
          </a:xfrm>
          <a:prstGeom prst="rect">
            <a:avLst/>
          </a:prstGeom>
        </p:spPr>
      </p:pic>
      <p:pic>
        <p:nvPicPr>
          <p:cNvPr id="43" name="Graphic 42">
            <a:extLst>
              <a:ext uri="{FF2B5EF4-FFF2-40B4-BE49-F238E27FC236}">
                <a16:creationId xmlns:a16="http://schemas.microsoft.com/office/drawing/2014/main" id="{A712C610-ADDB-48FF-94D1-7C9ABDD248B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9224881" y="4972050"/>
            <a:ext cx="457200" cy="333375"/>
          </a:xfrm>
          <a:prstGeom prst="rect">
            <a:avLst/>
          </a:prstGeom>
        </p:spPr>
      </p:pic>
      <p:pic>
        <p:nvPicPr>
          <p:cNvPr id="44" name="Graphic 43">
            <a:extLst>
              <a:ext uri="{FF2B5EF4-FFF2-40B4-BE49-F238E27FC236}">
                <a16:creationId xmlns:a16="http://schemas.microsoft.com/office/drawing/2014/main" id="{98B1260A-2AA4-463C-BA52-5E8B238434F4}"/>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003300" y="5838825"/>
            <a:ext cx="457200" cy="457200"/>
          </a:xfrm>
          <a:prstGeom prst="rect">
            <a:avLst/>
          </a:prstGeom>
        </p:spPr>
      </p:pic>
      <p:pic>
        <p:nvPicPr>
          <p:cNvPr id="45" name="Graphic 44">
            <a:extLst>
              <a:ext uri="{FF2B5EF4-FFF2-40B4-BE49-F238E27FC236}">
                <a16:creationId xmlns:a16="http://schemas.microsoft.com/office/drawing/2014/main" id="{6F7E8BF7-A684-442F-98AE-08C5A2558AD5}"/>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967163" y="5857875"/>
            <a:ext cx="361950" cy="457200"/>
          </a:xfrm>
          <a:prstGeom prst="rect">
            <a:avLst/>
          </a:prstGeom>
        </p:spPr>
      </p:pic>
      <p:pic>
        <p:nvPicPr>
          <p:cNvPr id="46" name="Graphic 45">
            <a:extLst>
              <a:ext uri="{FF2B5EF4-FFF2-40B4-BE49-F238E27FC236}">
                <a16:creationId xmlns:a16="http://schemas.microsoft.com/office/drawing/2014/main" id="{16DADEC8-0D6A-4A2F-ACAF-864DDCF18D67}"/>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846805" y="5838825"/>
            <a:ext cx="457200" cy="457200"/>
          </a:xfrm>
          <a:prstGeom prst="rect">
            <a:avLst/>
          </a:prstGeom>
        </p:spPr>
      </p:pic>
      <p:pic>
        <p:nvPicPr>
          <p:cNvPr id="47" name="Graphic 46">
            <a:extLst>
              <a:ext uri="{FF2B5EF4-FFF2-40B4-BE49-F238E27FC236}">
                <a16:creationId xmlns:a16="http://schemas.microsoft.com/office/drawing/2014/main" id="{6C698411-CCCD-4BC3-BD95-292D6662B9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3810668" y="5838825"/>
            <a:ext cx="304800" cy="457200"/>
          </a:xfrm>
          <a:prstGeom prst="rect">
            <a:avLst/>
          </a:prstGeom>
        </p:spPr>
      </p:pic>
      <p:pic>
        <p:nvPicPr>
          <p:cNvPr id="48" name="Graphic 47">
            <a:extLst>
              <a:ext uri="{FF2B5EF4-FFF2-40B4-BE49-F238E27FC236}">
                <a16:creationId xmlns:a16="http://schemas.microsoft.com/office/drawing/2014/main" id="{C623255C-95EF-42D2-B09E-F2CEB9EEFDE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4711366" y="5838825"/>
            <a:ext cx="342900" cy="457200"/>
          </a:xfrm>
          <a:prstGeom prst="rect">
            <a:avLst/>
          </a:prstGeom>
        </p:spPr>
      </p:pic>
      <p:pic>
        <p:nvPicPr>
          <p:cNvPr id="49" name="Graphic 48">
            <a:extLst>
              <a:ext uri="{FF2B5EF4-FFF2-40B4-BE49-F238E27FC236}">
                <a16:creationId xmlns:a16="http://schemas.microsoft.com/office/drawing/2014/main" id="{4DF4D04A-91AB-42EE-BEB3-609E72BAEE14}"/>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5608537" y="5838825"/>
            <a:ext cx="381000" cy="457200"/>
          </a:xfrm>
          <a:prstGeom prst="rect">
            <a:avLst/>
          </a:prstGeom>
        </p:spPr>
      </p:pic>
      <p:pic>
        <p:nvPicPr>
          <p:cNvPr id="50" name="Graphic 49">
            <a:extLst>
              <a:ext uri="{FF2B5EF4-FFF2-40B4-BE49-F238E27FC236}">
                <a16:creationId xmlns:a16="http://schemas.microsoft.com/office/drawing/2014/main" id="{99263D50-9720-4E47-A9C0-129CC8835835}"/>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6474997" y="5876925"/>
            <a:ext cx="457200" cy="419100"/>
          </a:xfrm>
          <a:prstGeom prst="rect">
            <a:avLst/>
          </a:prstGeom>
        </p:spPr>
      </p:pic>
      <p:sp>
        <p:nvSpPr>
          <p:cNvPr id="51" name="Text Placeholder 1">
            <a:extLst>
              <a:ext uri="{FF2B5EF4-FFF2-40B4-BE49-F238E27FC236}">
                <a16:creationId xmlns:a16="http://schemas.microsoft.com/office/drawing/2014/main" id="{A0508C2E-91B7-42ED-83C7-70B6AF51DAAE}"/>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ASSEMBLY POINT</a:t>
            </a:r>
          </a:p>
        </p:txBody>
      </p:sp>
      <p:sp>
        <p:nvSpPr>
          <p:cNvPr id="52" name="Text Placeholder 1">
            <a:extLst>
              <a:ext uri="{FF2B5EF4-FFF2-40B4-BE49-F238E27FC236}">
                <a16:creationId xmlns:a16="http://schemas.microsoft.com/office/drawing/2014/main" id="{7FBBDB9F-5AEC-4426-A34B-D890E2A8C812}"/>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BUDDHIST TEMPLE</a:t>
            </a:r>
          </a:p>
        </p:txBody>
      </p:sp>
      <p:sp>
        <p:nvSpPr>
          <p:cNvPr id="53" name="Text Placeholder 1">
            <a:extLst>
              <a:ext uri="{FF2B5EF4-FFF2-40B4-BE49-F238E27FC236}">
                <a16:creationId xmlns:a16="http://schemas.microsoft.com/office/drawing/2014/main" id="{D4E26FEE-FAC8-4459-89E7-AE3CCA5590D8}"/>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BUILDING</a:t>
            </a:r>
          </a:p>
        </p:txBody>
      </p:sp>
      <p:sp>
        <p:nvSpPr>
          <p:cNvPr id="54" name="Text Placeholder 1">
            <a:extLst>
              <a:ext uri="{FF2B5EF4-FFF2-40B4-BE49-F238E27FC236}">
                <a16:creationId xmlns:a16="http://schemas.microsoft.com/office/drawing/2014/main" id="{61B15D62-91E2-4573-84B0-31943BC2074B}"/>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CHURCH</a:t>
            </a:r>
          </a:p>
        </p:txBody>
      </p:sp>
      <p:sp>
        <p:nvSpPr>
          <p:cNvPr id="55" name="Text Placeholder 1">
            <a:extLst>
              <a:ext uri="{FF2B5EF4-FFF2-40B4-BE49-F238E27FC236}">
                <a16:creationId xmlns:a16="http://schemas.microsoft.com/office/drawing/2014/main" id="{BC43EAD6-30C3-421D-B31B-2F01FEBB2737}"/>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CLINIC</a:t>
            </a:r>
          </a:p>
        </p:txBody>
      </p:sp>
      <p:sp>
        <p:nvSpPr>
          <p:cNvPr id="56" name="Text Placeholder 1">
            <a:extLst>
              <a:ext uri="{FF2B5EF4-FFF2-40B4-BE49-F238E27FC236}">
                <a16:creationId xmlns:a16="http://schemas.microsoft.com/office/drawing/2014/main" id="{016999E0-B636-4E68-AE43-C2EE883A9038}"/>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COMMUNITY BUILDING</a:t>
            </a:r>
          </a:p>
        </p:txBody>
      </p:sp>
      <p:sp>
        <p:nvSpPr>
          <p:cNvPr id="57" name="Text Placeholder 1">
            <a:extLst>
              <a:ext uri="{FF2B5EF4-FFF2-40B4-BE49-F238E27FC236}">
                <a16:creationId xmlns:a16="http://schemas.microsoft.com/office/drawing/2014/main" id="{BD58003A-5D7A-4DE5-BBDB-FBBB3824C2FE}"/>
              </a:ext>
            </a:extLst>
          </p:cNvPr>
          <p:cNvSpPr txBox="1">
            <a:spLocks/>
          </p:cNvSpPr>
          <p:nvPr/>
        </p:nvSpPr>
        <p:spPr>
          <a:xfrm>
            <a:off x="625791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COUNTRY</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58" name="Text Placeholder 1">
            <a:extLst>
              <a:ext uri="{FF2B5EF4-FFF2-40B4-BE49-F238E27FC236}">
                <a16:creationId xmlns:a16="http://schemas.microsoft.com/office/drawing/2014/main" id="{CB8B10B1-5C71-48B7-B694-A33ECEA1B8D7}"/>
              </a:ext>
            </a:extLst>
          </p:cNvPr>
          <p:cNvSpPr txBox="1">
            <a:spLocks/>
          </p:cNvSpPr>
          <p:nvPr/>
        </p:nvSpPr>
        <p:spPr>
          <a:xfrm>
            <a:off x="717071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DIPLOMATIC</a:t>
            </a:r>
          </a:p>
          <a:p>
            <a:pPr algn="ctr" defTabSz="914400"/>
            <a:r>
              <a:rPr lang="en-US" sz="800" kern="0" dirty="0">
                <a:latin typeface="Roboto Condensed" panose="02000000000000000000" pitchFamily="2" charset="0"/>
                <a:ea typeface="Roboto Condensed" panose="02000000000000000000" pitchFamily="2" charset="0"/>
              </a:rPr>
              <a:t>MISSION</a:t>
            </a:r>
          </a:p>
        </p:txBody>
      </p:sp>
      <p:sp>
        <p:nvSpPr>
          <p:cNvPr id="59" name="Text Placeholder 1">
            <a:extLst>
              <a:ext uri="{FF2B5EF4-FFF2-40B4-BE49-F238E27FC236}">
                <a16:creationId xmlns:a16="http://schemas.microsoft.com/office/drawing/2014/main" id="{C493B232-0B47-4DAA-AD5E-F4015160B28B}"/>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DISTRIBUTION</a:t>
            </a:r>
          </a:p>
          <a:p>
            <a:pPr algn="ctr" defTabSz="914400"/>
            <a:r>
              <a:rPr lang="en-US" sz="800" kern="0" dirty="0">
                <a:latin typeface="Roboto Condensed" panose="02000000000000000000" pitchFamily="2" charset="0"/>
                <a:ea typeface="Roboto Condensed" panose="02000000000000000000" pitchFamily="2" charset="0"/>
              </a:rPr>
              <a:t>SITE</a:t>
            </a:r>
          </a:p>
        </p:txBody>
      </p:sp>
      <p:sp>
        <p:nvSpPr>
          <p:cNvPr id="60" name="Text Placeholder 1">
            <a:extLst>
              <a:ext uri="{FF2B5EF4-FFF2-40B4-BE49-F238E27FC236}">
                <a16:creationId xmlns:a16="http://schemas.microsoft.com/office/drawing/2014/main" id="{77AD8737-0D76-405A-BE4B-A55570637FF6}"/>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FOOD WAREHOUSE</a:t>
            </a:r>
          </a:p>
        </p:txBody>
      </p:sp>
      <p:sp>
        <p:nvSpPr>
          <p:cNvPr id="61" name="Text Placeholder 1">
            <a:extLst>
              <a:ext uri="{FF2B5EF4-FFF2-40B4-BE49-F238E27FC236}">
                <a16:creationId xmlns:a16="http://schemas.microsoft.com/office/drawing/2014/main" id="{078AF259-3588-473A-B747-D40BE1DEBE76}"/>
              </a:ext>
            </a:extLst>
          </p:cNvPr>
          <p:cNvSpPr txBox="1">
            <a:spLocks/>
          </p:cNvSpPr>
          <p:nvPr/>
        </p:nvSpPr>
        <p:spPr>
          <a:xfrm>
            <a:off x="781080"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GOVERNMENT</a:t>
            </a:r>
          </a:p>
          <a:p>
            <a:pPr algn="ctr" defTabSz="914400"/>
            <a:r>
              <a:rPr lang="en-US" sz="800" kern="0" dirty="0">
                <a:latin typeface="Roboto Condensed" panose="02000000000000000000" pitchFamily="2" charset="0"/>
                <a:ea typeface="Roboto Condensed" panose="02000000000000000000" pitchFamily="2" charset="0"/>
              </a:rPr>
              <a:t>OFFICE</a:t>
            </a:r>
          </a:p>
        </p:txBody>
      </p:sp>
      <p:sp>
        <p:nvSpPr>
          <p:cNvPr id="62" name="Text Placeholder 1">
            <a:extLst>
              <a:ext uri="{FF2B5EF4-FFF2-40B4-BE49-F238E27FC236}">
                <a16:creationId xmlns:a16="http://schemas.microsoft.com/office/drawing/2014/main" id="{B5D2A08A-708B-4F13-8DDF-043612702181}"/>
              </a:ext>
            </a:extLst>
          </p:cNvPr>
          <p:cNvSpPr txBox="1">
            <a:spLocks/>
          </p:cNvSpPr>
          <p:nvPr/>
        </p:nvSpPr>
        <p:spPr>
          <a:xfrm>
            <a:off x="1693885"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FACILITY</a:t>
            </a:r>
          </a:p>
        </p:txBody>
      </p:sp>
      <p:sp>
        <p:nvSpPr>
          <p:cNvPr id="63" name="Text Placeholder 1">
            <a:extLst>
              <a:ext uri="{FF2B5EF4-FFF2-40B4-BE49-F238E27FC236}">
                <a16:creationId xmlns:a16="http://schemas.microsoft.com/office/drawing/2014/main" id="{08B362F0-3A60-4864-B547-B944D8D8ACBE}"/>
              </a:ext>
            </a:extLst>
          </p:cNvPr>
          <p:cNvSpPr txBox="1">
            <a:spLocks/>
          </p:cNvSpPr>
          <p:nvPr/>
        </p:nvSpPr>
        <p:spPr>
          <a:xfrm>
            <a:off x="2606690"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POST</a:t>
            </a:r>
          </a:p>
        </p:txBody>
      </p:sp>
      <p:sp>
        <p:nvSpPr>
          <p:cNvPr id="64" name="Text Placeholder 1">
            <a:extLst>
              <a:ext uri="{FF2B5EF4-FFF2-40B4-BE49-F238E27FC236}">
                <a16:creationId xmlns:a16="http://schemas.microsoft.com/office/drawing/2014/main" id="{D580B5A1-A638-46A0-A8F7-0B8656FA4301}"/>
              </a:ext>
            </a:extLst>
          </p:cNvPr>
          <p:cNvSpPr txBox="1">
            <a:spLocks/>
          </p:cNvSpPr>
          <p:nvPr/>
        </p:nvSpPr>
        <p:spPr>
          <a:xfrm>
            <a:off x="3519495"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HINDU TEMPLE</a:t>
            </a:r>
          </a:p>
        </p:txBody>
      </p:sp>
      <p:sp>
        <p:nvSpPr>
          <p:cNvPr id="65" name="Text Placeholder 1">
            <a:extLst>
              <a:ext uri="{FF2B5EF4-FFF2-40B4-BE49-F238E27FC236}">
                <a16:creationId xmlns:a16="http://schemas.microsoft.com/office/drawing/2014/main" id="{4C479343-4897-4404-BAC8-3298B2AC4E43}"/>
              </a:ext>
            </a:extLst>
          </p:cNvPr>
          <p:cNvSpPr txBox="1">
            <a:spLocks/>
          </p:cNvSpPr>
          <p:nvPr/>
        </p:nvSpPr>
        <p:spPr>
          <a:xfrm>
            <a:off x="4432300"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HOSPITAL</a:t>
            </a:r>
          </a:p>
        </p:txBody>
      </p:sp>
      <p:sp>
        <p:nvSpPr>
          <p:cNvPr id="66" name="Text Placeholder 1">
            <a:extLst>
              <a:ext uri="{FF2B5EF4-FFF2-40B4-BE49-F238E27FC236}">
                <a16:creationId xmlns:a16="http://schemas.microsoft.com/office/drawing/2014/main" id="{B24A00DE-EFA4-4E36-8E35-93AF993A5D38}"/>
              </a:ext>
            </a:extLst>
          </p:cNvPr>
          <p:cNvSpPr txBox="1">
            <a:spLocks/>
          </p:cNvSpPr>
          <p:nvPr/>
        </p:nvSpPr>
        <p:spPr>
          <a:xfrm>
            <a:off x="5345105"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HOTEL</a:t>
            </a:r>
          </a:p>
        </p:txBody>
      </p:sp>
      <p:sp>
        <p:nvSpPr>
          <p:cNvPr id="67" name="Text Placeholder 1">
            <a:extLst>
              <a:ext uri="{FF2B5EF4-FFF2-40B4-BE49-F238E27FC236}">
                <a16:creationId xmlns:a16="http://schemas.microsoft.com/office/drawing/2014/main" id="{9B7DD274-DC08-4476-9544-AA46456459AC}"/>
              </a:ext>
            </a:extLst>
          </p:cNvPr>
          <p:cNvSpPr txBox="1">
            <a:spLocks/>
          </p:cNvSpPr>
          <p:nvPr/>
        </p:nvSpPr>
        <p:spPr>
          <a:xfrm>
            <a:off x="6257910"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a:t>
            </a:r>
          </a:p>
        </p:txBody>
      </p:sp>
      <p:sp>
        <p:nvSpPr>
          <p:cNvPr id="68" name="Text Placeholder 1">
            <a:extLst>
              <a:ext uri="{FF2B5EF4-FFF2-40B4-BE49-F238E27FC236}">
                <a16:creationId xmlns:a16="http://schemas.microsoft.com/office/drawing/2014/main" id="{D58FE758-BDE0-4635-A1CB-605DA0330176}"/>
              </a:ext>
            </a:extLst>
          </p:cNvPr>
          <p:cNvSpPr txBox="1">
            <a:spLocks/>
          </p:cNvSpPr>
          <p:nvPr/>
        </p:nvSpPr>
        <p:spPr>
          <a:xfrm>
            <a:off x="7170715"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INFRASTRUCTURE</a:t>
            </a:r>
          </a:p>
        </p:txBody>
      </p:sp>
      <p:sp>
        <p:nvSpPr>
          <p:cNvPr id="69" name="Text Placeholder 1">
            <a:extLst>
              <a:ext uri="{FF2B5EF4-FFF2-40B4-BE49-F238E27FC236}">
                <a16:creationId xmlns:a16="http://schemas.microsoft.com/office/drawing/2014/main" id="{82D54182-7C39-49F6-8730-77355687C835}"/>
              </a:ext>
            </a:extLst>
          </p:cNvPr>
          <p:cNvSpPr txBox="1">
            <a:spLocks/>
          </p:cNvSpPr>
          <p:nvPr/>
        </p:nvSpPr>
        <p:spPr>
          <a:xfrm>
            <a:off x="8083520"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MOBILE CLINIC</a:t>
            </a:r>
          </a:p>
        </p:txBody>
      </p:sp>
      <p:sp>
        <p:nvSpPr>
          <p:cNvPr id="70" name="Text Placeholder 1">
            <a:extLst>
              <a:ext uri="{FF2B5EF4-FFF2-40B4-BE49-F238E27FC236}">
                <a16:creationId xmlns:a16="http://schemas.microsoft.com/office/drawing/2014/main" id="{DE67C41B-00A7-4462-83F6-256087C51356}"/>
              </a:ext>
            </a:extLst>
          </p:cNvPr>
          <p:cNvSpPr txBox="1">
            <a:spLocks/>
          </p:cNvSpPr>
          <p:nvPr/>
        </p:nvSpPr>
        <p:spPr>
          <a:xfrm>
            <a:off x="8996329" y="273075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MOSQUE</a:t>
            </a:r>
          </a:p>
        </p:txBody>
      </p:sp>
      <p:sp>
        <p:nvSpPr>
          <p:cNvPr id="71" name="Text Placeholder 1">
            <a:extLst>
              <a:ext uri="{FF2B5EF4-FFF2-40B4-BE49-F238E27FC236}">
                <a16:creationId xmlns:a16="http://schemas.microsoft.com/office/drawing/2014/main" id="{F4EDA51D-3972-44D9-9E83-6300694C1005}"/>
              </a:ext>
            </a:extLst>
          </p:cNvPr>
          <p:cNvSpPr txBox="1">
            <a:spLocks/>
          </p:cNvSpPr>
          <p:nvPr/>
        </p:nvSpPr>
        <p:spPr>
          <a:xfrm>
            <a:off x="777812" y="364441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NGO OFFICE</a:t>
            </a:r>
          </a:p>
        </p:txBody>
      </p:sp>
      <p:sp>
        <p:nvSpPr>
          <p:cNvPr id="72" name="Text Placeholder 1">
            <a:extLst>
              <a:ext uri="{FF2B5EF4-FFF2-40B4-BE49-F238E27FC236}">
                <a16:creationId xmlns:a16="http://schemas.microsoft.com/office/drawing/2014/main" id="{B82ACA78-B833-408F-A7D1-56542B551E2C}"/>
              </a:ext>
            </a:extLst>
          </p:cNvPr>
          <p:cNvSpPr txBox="1">
            <a:spLocks/>
          </p:cNvSpPr>
          <p:nvPr/>
        </p:nvSpPr>
        <p:spPr>
          <a:xfrm>
            <a:off x="1690617" y="364441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OIL FACILITY</a:t>
            </a:r>
          </a:p>
        </p:txBody>
      </p:sp>
      <p:sp>
        <p:nvSpPr>
          <p:cNvPr id="73" name="Text Placeholder 1">
            <a:extLst>
              <a:ext uri="{FF2B5EF4-FFF2-40B4-BE49-F238E27FC236}">
                <a16:creationId xmlns:a16="http://schemas.microsoft.com/office/drawing/2014/main" id="{E709686C-76A8-470D-B696-F1765A372FFF}"/>
              </a:ext>
            </a:extLst>
          </p:cNvPr>
          <p:cNvSpPr txBox="1">
            <a:spLocks/>
          </p:cNvSpPr>
          <p:nvPr/>
        </p:nvSpPr>
        <p:spPr>
          <a:xfrm>
            <a:off x="2603422" y="364441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POLICE STATION</a:t>
            </a:r>
          </a:p>
        </p:txBody>
      </p:sp>
      <p:sp>
        <p:nvSpPr>
          <p:cNvPr id="74" name="Text Placeholder 1">
            <a:extLst>
              <a:ext uri="{FF2B5EF4-FFF2-40B4-BE49-F238E27FC236}">
                <a16:creationId xmlns:a16="http://schemas.microsoft.com/office/drawing/2014/main" id="{95437388-4304-497D-90F7-87B404ED3A61}"/>
              </a:ext>
            </a:extLst>
          </p:cNvPr>
          <p:cNvSpPr txBox="1">
            <a:spLocks/>
          </p:cNvSpPr>
          <p:nvPr/>
        </p:nvSpPr>
        <p:spPr>
          <a:xfrm>
            <a:off x="4439317" y="364018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SCHOOL</a:t>
            </a:r>
          </a:p>
        </p:txBody>
      </p:sp>
      <p:sp>
        <p:nvSpPr>
          <p:cNvPr id="75" name="Text Placeholder 1">
            <a:extLst>
              <a:ext uri="{FF2B5EF4-FFF2-40B4-BE49-F238E27FC236}">
                <a16:creationId xmlns:a16="http://schemas.microsoft.com/office/drawing/2014/main" id="{95BBE5BB-B883-4235-B511-3463C9E23A02}"/>
              </a:ext>
            </a:extLst>
          </p:cNvPr>
          <p:cNvSpPr txBox="1">
            <a:spLocks/>
          </p:cNvSpPr>
          <p:nvPr/>
        </p:nvSpPr>
        <p:spPr>
          <a:xfrm>
            <a:off x="3523076" y="364065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POWER/ELECTRICTY </a:t>
            </a:r>
          </a:p>
        </p:txBody>
      </p:sp>
      <p:sp>
        <p:nvSpPr>
          <p:cNvPr id="76" name="Text Placeholder 1">
            <a:extLst>
              <a:ext uri="{FF2B5EF4-FFF2-40B4-BE49-F238E27FC236}">
                <a16:creationId xmlns:a16="http://schemas.microsoft.com/office/drawing/2014/main" id="{34F92CE5-2FC9-4895-B815-056FDA2BA608}"/>
              </a:ext>
            </a:extLst>
          </p:cNvPr>
          <p:cNvSpPr txBox="1">
            <a:spLocks/>
          </p:cNvSpPr>
          <p:nvPr/>
        </p:nvSpPr>
        <p:spPr>
          <a:xfrm>
            <a:off x="5341837" y="364441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UN COMPOUND/</a:t>
            </a:r>
          </a:p>
          <a:p>
            <a:pPr algn="ctr" defTabSz="914400"/>
            <a:r>
              <a:rPr lang="en-US" sz="800" kern="0" dirty="0">
                <a:latin typeface="Roboto Condensed" panose="02000000000000000000" pitchFamily="2" charset="0"/>
                <a:ea typeface="Roboto Condensed" panose="02000000000000000000" pitchFamily="2" charset="0"/>
              </a:rPr>
              <a:t>OFFICE</a:t>
            </a:r>
          </a:p>
        </p:txBody>
      </p:sp>
      <p:sp>
        <p:nvSpPr>
          <p:cNvPr id="77" name="Text Placeholder 1">
            <a:extLst>
              <a:ext uri="{FF2B5EF4-FFF2-40B4-BE49-F238E27FC236}">
                <a16:creationId xmlns:a16="http://schemas.microsoft.com/office/drawing/2014/main" id="{A6104AD3-30D1-4ADB-ADBF-6FA779D08ABE}"/>
              </a:ext>
            </a:extLst>
          </p:cNvPr>
          <p:cNvSpPr txBox="1">
            <a:spLocks/>
          </p:cNvSpPr>
          <p:nvPr/>
        </p:nvSpPr>
        <p:spPr>
          <a:xfrm>
            <a:off x="6254642" y="364441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UNIVERSITY</a:t>
            </a:r>
          </a:p>
        </p:txBody>
      </p:sp>
      <p:sp>
        <p:nvSpPr>
          <p:cNvPr id="82" name="Text Placeholder 1">
            <a:extLst>
              <a:ext uri="{FF2B5EF4-FFF2-40B4-BE49-F238E27FC236}">
                <a16:creationId xmlns:a16="http://schemas.microsoft.com/office/drawing/2014/main" id="{E7FC8E9B-1E1A-4CD1-8CD9-83166E8FF6B7}"/>
              </a:ext>
            </a:extLst>
          </p:cNvPr>
          <p:cNvSpPr txBox="1">
            <a:spLocks/>
          </p:cNvSpPr>
          <p:nvPr/>
        </p:nvSpPr>
        <p:spPr>
          <a:xfrm>
            <a:off x="777812"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a:t>
            </a:r>
          </a:p>
        </p:txBody>
      </p:sp>
      <p:sp>
        <p:nvSpPr>
          <p:cNvPr id="83" name="Text Placeholder 1">
            <a:extLst>
              <a:ext uri="{FF2B5EF4-FFF2-40B4-BE49-F238E27FC236}">
                <a16:creationId xmlns:a16="http://schemas.microsoft.com/office/drawing/2014/main" id="{F2E1CBC5-6FE5-41B9-96E3-E1E3F11C38BE}"/>
              </a:ext>
            </a:extLst>
          </p:cNvPr>
          <p:cNvSpPr txBox="1">
            <a:spLocks/>
          </p:cNvSpPr>
          <p:nvPr/>
        </p:nvSpPr>
        <p:spPr>
          <a:xfrm>
            <a:off x="1690617"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 MILITARY</a:t>
            </a:r>
          </a:p>
        </p:txBody>
      </p:sp>
      <p:sp>
        <p:nvSpPr>
          <p:cNvPr id="84" name="Text Placeholder 1">
            <a:extLst>
              <a:ext uri="{FF2B5EF4-FFF2-40B4-BE49-F238E27FC236}">
                <a16:creationId xmlns:a16="http://schemas.microsoft.com/office/drawing/2014/main" id="{D97BA3C4-7CD2-42E7-BE7F-5912DE625018}"/>
              </a:ext>
            </a:extLst>
          </p:cNvPr>
          <p:cNvSpPr txBox="1">
            <a:spLocks/>
          </p:cNvSpPr>
          <p:nvPr/>
        </p:nvSpPr>
        <p:spPr>
          <a:xfrm>
            <a:off x="2603422"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BOAT</a:t>
            </a:r>
          </a:p>
        </p:txBody>
      </p:sp>
      <p:sp>
        <p:nvSpPr>
          <p:cNvPr id="85" name="Text Placeholder 1">
            <a:extLst>
              <a:ext uri="{FF2B5EF4-FFF2-40B4-BE49-F238E27FC236}">
                <a16:creationId xmlns:a16="http://schemas.microsoft.com/office/drawing/2014/main" id="{97CBE244-C468-435F-8195-B290D9205180}"/>
              </a:ext>
            </a:extLst>
          </p:cNvPr>
          <p:cNvSpPr txBox="1">
            <a:spLocks/>
          </p:cNvSpPr>
          <p:nvPr/>
        </p:nvSpPr>
        <p:spPr>
          <a:xfrm>
            <a:off x="3516227"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BRIDGE</a:t>
            </a:r>
          </a:p>
        </p:txBody>
      </p:sp>
      <p:sp>
        <p:nvSpPr>
          <p:cNvPr id="86" name="Text Placeholder 1">
            <a:extLst>
              <a:ext uri="{FF2B5EF4-FFF2-40B4-BE49-F238E27FC236}">
                <a16:creationId xmlns:a16="http://schemas.microsoft.com/office/drawing/2014/main" id="{5E3C8833-6FF5-47AE-8C08-E24C92B7C49E}"/>
              </a:ext>
            </a:extLst>
          </p:cNvPr>
          <p:cNvSpPr txBox="1">
            <a:spLocks/>
          </p:cNvSpPr>
          <p:nvPr/>
        </p:nvSpPr>
        <p:spPr>
          <a:xfrm>
            <a:off x="4429032"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BUS</a:t>
            </a:r>
          </a:p>
        </p:txBody>
      </p:sp>
      <p:sp>
        <p:nvSpPr>
          <p:cNvPr id="87" name="Text Placeholder 1">
            <a:extLst>
              <a:ext uri="{FF2B5EF4-FFF2-40B4-BE49-F238E27FC236}">
                <a16:creationId xmlns:a16="http://schemas.microsoft.com/office/drawing/2014/main" id="{E90FF221-DBAE-4F9F-A7F3-A627FA58173A}"/>
              </a:ext>
            </a:extLst>
          </p:cNvPr>
          <p:cNvSpPr txBox="1">
            <a:spLocks/>
          </p:cNvSpPr>
          <p:nvPr/>
        </p:nvSpPr>
        <p:spPr>
          <a:xfrm>
            <a:off x="5341837"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CAR</a:t>
            </a:r>
          </a:p>
        </p:txBody>
      </p:sp>
      <p:sp>
        <p:nvSpPr>
          <p:cNvPr id="88" name="Text Placeholder 1">
            <a:extLst>
              <a:ext uri="{FF2B5EF4-FFF2-40B4-BE49-F238E27FC236}">
                <a16:creationId xmlns:a16="http://schemas.microsoft.com/office/drawing/2014/main" id="{4094F1DF-3B07-46E8-B2D5-7BE2FFCA6611}"/>
              </a:ext>
            </a:extLst>
          </p:cNvPr>
          <p:cNvSpPr txBox="1">
            <a:spLocks/>
          </p:cNvSpPr>
          <p:nvPr/>
        </p:nvSpPr>
        <p:spPr>
          <a:xfrm>
            <a:off x="6254642"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FERRY</a:t>
            </a:r>
          </a:p>
        </p:txBody>
      </p:sp>
      <p:sp>
        <p:nvSpPr>
          <p:cNvPr id="89" name="Text Placeholder 1">
            <a:extLst>
              <a:ext uri="{FF2B5EF4-FFF2-40B4-BE49-F238E27FC236}">
                <a16:creationId xmlns:a16="http://schemas.microsoft.com/office/drawing/2014/main" id="{EED7CAB3-F22F-4C1A-B84E-2F9057101A71}"/>
              </a:ext>
            </a:extLst>
          </p:cNvPr>
          <p:cNvSpPr txBox="1">
            <a:spLocks/>
          </p:cNvSpPr>
          <p:nvPr/>
        </p:nvSpPr>
        <p:spPr>
          <a:xfrm>
            <a:off x="7167447"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GAS STATION</a:t>
            </a:r>
          </a:p>
        </p:txBody>
      </p:sp>
      <p:sp>
        <p:nvSpPr>
          <p:cNvPr id="90" name="Text Placeholder 1">
            <a:extLst>
              <a:ext uri="{FF2B5EF4-FFF2-40B4-BE49-F238E27FC236}">
                <a16:creationId xmlns:a16="http://schemas.microsoft.com/office/drawing/2014/main" id="{81E483D6-6E83-4D02-85D1-E158CB1CFA5D}"/>
              </a:ext>
            </a:extLst>
          </p:cNvPr>
          <p:cNvSpPr txBox="1">
            <a:spLocks/>
          </p:cNvSpPr>
          <p:nvPr/>
        </p:nvSpPr>
        <p:spPr>
          <a:xfrm>
            <a:off x="8080252"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UN VEHICLE</a:t>
            </a:r>
          </a:p>
        </p:txBody>
      </p:sp>
      <p:sp>
        <p:nvSpPr>
          <p:cNvPr id="91" name="Text Placeholder 1">
            <a:extLst>
              <a:ext uri="{FF2B5EF4-FFF2-40B4-BE49-F238E27FC236}">
                <a16:creationId xmlns:a16="http://schemas.microsoft.com/office/drawing/2014/main" id="{A8766B73-AD24-4597-8559-DC57F93A3682}"/>
              </a:ext>
            </a:extLst>
          </p:cNvPr>
          <p:cNvSpPr txBox="1">
            <a:spLocks/>
          </p:cNvSpPr>
          <p:nvPr/>
        </p:nvSpPr>
        <p:spPr>
          <a:xfrm>
            <a:off x="8993061" y="549469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HELICOPTER</a:t>
            </a:r>
          </a:p>
        </p:txBody>
      </p:sp>
      <p:sp>
        <p:nvSpPr>
          <p:cNvPr id="92" name="Text Placeholder 1">
            <a:extLst>
              <a:ext uri="{FF2B5EF4-FFF2-40B4-BE49-F238E27FC236}">
                <a16:creationId xmlns:a16="http://schemas.microsoft.com/office/drawing/2014/main" id="{7EF5004D-6464-45AF-9C38-3C0F3EEDCBEE}"/>
              </a:ext>
            </a:extLst>
          </p:cNvPr>
          <p:cNvSpPr txBox="1">
            <a:spLocks/>
          </p:cNvSpPr>
          <p:nvPr/>
        </p:nvSpPr>
        <p:spPr>
          <a:xfrm>
            <a:off x="777812"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HELIPAD</a:t>
            </a:r>
          </a:p>
        </p:txBody>
      </p:sp>
      <p:sp>
        <p:nvSpPr>
          <p:cNvPr id="93" name="Text Placeholder 1">
            <a:extLst>
              <a:ext uri="{FF2B5EF4-FFF2-40B4-BE49-F238E27FC236}">
                <a16:creationId xmlns:a16="http://schemas.microsoft.com/office/drawing/2014/main" id="{7357F2BB-C8A4-44C0-ABD5-DBC167942A7A}"/>
              </a:ext>
            </a:extLst>
          </p:cNvPr>
          <p:cNvSpPr txBox="1">
            <a:spLocks/>
          </p:cNvSpPr>
          <p:nvPr/>
        </p:nvSpPr>
        <p:spPr>
          <a:xfrm>
            <a:off x="1690617"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PORT</a:t>
            </a:r>
          </a:p>
        </p:txBody>
      </p:sp>
      <p:sp>
        <p:nvSpPr>
          <p:cNvPr id="94" name="Text Placeholder 1">
            <a:extLst>
              <a:ext uri="{FF2B5EF4-FFF2-40B4-BE49-F238E27FC236}">
                <a16:creationId xmlns:a16="http://schemas.microsoft.com/office/drawing/2014/main" id="{60F5B4D7-CDB3-40C2-979A-F43F851B7A84}"/>
              </a:ext>
            </a:extLst>
          </p:cNvPr>
          <p:cNvSpPr txBox="1">
            <a:spLocks/>
          </p:cNvSpPr>
          <p:nvPr/>
        </p:nvSpPr>
        <p:spPr>
          <a:xfrm>
            <a:off x="2603422"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SHIP</a:t>
            </a:r>
          </a:p>
        </p:txBody>
      </p:sp>
      <p:sp>
        <p:nvSpPr>
          <p:cNvPr id="95" name="Text Placeholder 1">
            <a:extLst>
              <a:ext uri="{FF2B5EF4-FFF2-40B4-BE49-F238E27FC236}">
                <a16:creationId xmlns:a16="http://schemas.microsoft.com/office/drawing/2014/main" id="{C9039A17-82F3-42DE-8508-1F57A487EFE4}"/>
              </a:ext>
            </a:extLst>
          </p:cNvPr>
          <p:cNvSpPr txBox="1">
            <a:spLocks/>
          </p:cNvSpPr>
          <p:nvPr/>
        </p:nvSpPr>
        <p:spPr>
          <a:xfrm>
            <a:off x="3516227"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a:t>
            </a:r>
          </a:p>
        </p:txBody>
      </p:sp>
      <p:sp>
        <p:nvSpPr>
          <p:cNvPr id="96" name="Text Placeholder 1">
            <a:extLst>
              <a:ext uri="{FF2B5EF4-FFF2-40B4-BE49-F238E27FC236}">
                <a16:creationId xmlns:a16="http://schemas.microsoft.com/office/drawing/2014/main" id="{ABDD124F-6736-422D-9BAD-19678765651D}"/>
              </a:ext>
            </a:extLst>
          </p:cNvPr>
          <p:cNvSpPr txBox="1">
            <a:spLocks/>
          </p:cNvSpPr>
          <p:nvPr/>
        </p:nvSpPr>
        <p:spPr>
          <a:xfrm>
            <a:off x="4429032"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TRAIN</a:t>
            </a:r>
          </a:p>
        </p:txBody>
      </p:sp>
      <p:sp>
        <p:nvSpPr>
          <p:cNvPr id="97" name="Text Placeholder 1">
            <a:extLst>
              <a:ext uri="{FF2B5EF4-FFF2-40B4-BE49-F238E27FC236}">
                <a16:creationId xmlns:a16="http://schemas.microsoft.com/office/drawing/2014/main" id="{81A3F8ED-D891-42DA-9455-CE1843BED4AE}"/>
              </a:ext>
            </a:extLst>
          </p:cNvPr>
          <p:cNvSpPr txBox="1">
            <a:spLocks/>
          </p:cNvSpPr>
          <p:nvPr/>
        </p:nvSpPr>
        <p:spPr>
          <a:xfrm>
            <a:off x="5341837"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TRUCK</a:t>
            </a:r>
          </a:p>
        </p:txBody>
      </p:sp>
      <p:sp>
        <p:nvSpPr>
          <p:cNvPr id="98" name="Text Placeholder 1">
            <a:extLst>
              <a:ext uri="{FF2B5EF4-FFF2-40B4-BE49-F238E27FC236}">
                <a16:creationId xmlns:a16="http://schemas.microsoft.com/office/drawing/2014/main" id="{B69DA8F7-4F15-48F2-A99B-A83D25CE206C}"/>
              </a:ext>
            </a:extLst>
          </p:cNvPr>
          <p:cNvSpPr txBox="1">
            <a:spLocks/>
          </p:cNvSpPr>
          <p:nvPr/>
        </p:nvSpPr>
        <p:spPr>
          <a:xfrm>
            <a:off x="6254642" y="638718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TUNNEL</a:t>
            </a:r>
          </a:p>
        </p:txBody>
      </p:sp>
    </p:spTree>
    <p:extLst>
      <p:ext uri="{BB962C8B-B14F-4D97-AF65-F5344CB8AC3E}">
        <p14:creationId xmlns:p14="http://schemas.microsoft.com/office/powerpoint/2010/main" val="103253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TELECOMMUNICATIONS &amp; TECHNOLOGY</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779379" y="3560345"/>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UX/UI</a:t>
            </a:r>
          </a:p>
        </p:txBody>
      </p:sp>
      <p:pic>
        <p:nvPicPr>
          <p:cNvPr id="9" name="Graphic 8">
            <a:extLst>
              <a:ext uri="{FF2B5EF4-FFF2-40B4-BE49-F238E27FC236}">
                <a16:creationId xmlns:a16="http://schemas.microsoft.com/office/drawing/2014/main" id="{0E5D3080-A971-46DE-935E-0C3835B141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300" y="1303350"/>
            <a:ext cx="457200" cy="457200"/>
          </a:xfrm>
          <a:prstGeom prst="rect">
            <a:avLst/>
          </a:prstGeom>
        </p:spPr>
      </p:pic>
      <p:pic>
        <p:nvPicPr>
          <p:cNvPr id="38" name="Graphic 37">
            <a:extLst>
              <a:ext uri="{FF2B5EF4-FFF2-40B4-BE49-F238E27FC236}">
                <a16:creationId xmlns:a16="http://schemas.microsoft.com/office/drawing/2014/main" id="{2B17A8BE-B93A-4BA9-AE4C-A70F755F6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7700" y="1338943"/>
            <a:ext cx="457200" cy="457200"/>
          </a:xfrm>
          <a:prstGeom prst="rect">
            <a:avLst/>
          </a:prstGeom>
        </p:spPr>
      </p:pic>
      <p:pic>
        <p:nvPicPr>
          <p:cNvPr id="51" name="Graphic 50">
            <a:extLst>
              <a:ext uri="{FF2B5EF4-FFF2-40B4-BE49-F238E27FC236}">
                <a16:creationId xmlns:a16="http://schemas.microsoft.com/office/drawing/2014/main" id="{C157831A-56BF-44FF-9F99-7126B0962F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2100" y="1389075"/>
            <a:ext cx="457200" cy="285750"/>
          </a:xfrm>
          <a:prstGeom prst="rect">
            <a:avLst/>
          </a:prstGeom>
        </p:spPr>
      </p:pic>
      <p:pic>
        <p:nvPicPr>
          <p:cNvPr id="52" name="Graphic 51">
            <a:extLst>
              <a:ext uri="{FF2B5EF4-FFF2-40B4-BE49-F238E27FC236}">
                <a16:creationId xmlns:a16="http://schemas.microsoft.com/office/drawing/2014/main" id="{FA4AA800-FEFD-40BA-B1E8-9A4A1F4FB1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46500" y="1303350"/>
            <a:ext cx="457200" cy="419100"/>
          </a:xfrm>
          <a:prstGeom prst="rect">
            <a:avLst/>
          </a:prstGeom>
        </p:spPr>
      </p:pic>
      <p:pic>
        <p:nvPicPr>
          <p:cNvPr id="53" name="Graphic 52">
            <a:extLst>
              <a:ext uri="{FF2B5EF4-FFF2-40B4-BE49-F238E27FC236}">
                <a16:creationId xmlns:a16="http://schemas.microsoft.com/office/drawing/2014/main" id="{971A5F63-34BB-4593-9D0D-DA50C0D907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0900" y="1302849"/>
            <a:ext cx="457200" cy="419100"/>
          </a:xfrm>
          <a:prstGeom prst="rect">
            <a:avLst/>
          </a:prstGeom>
        </p:spPr>
      </p:pic>
      <p:pic>
        <p:nvPicPr>
          <p:cNvPr id="54" name="Graphic 53">
            <a:extLst>
              <a:ext uri="{FF2B5EF4-FFF2-40B4-BE49-F238E27FC236}">
                <a16:creationId xmlns:a16="http://schemas.microsoft.com/office/drawing/2014/main" id="{7CABD980-4863-4279-9404-1492E4C65DF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90005" y="1360500"/>
            <a:ext cx="457200" cy="314325"/>
          </a:xfrm>
          <a:prstGeom prst="rect">
            <a:avLst/>
          </a:prstGeom>
        </p:spPr>
      </p:pic>
      <p:pic>
        <p:nvPicPr>
          <p:cNvPr id="55" name="Graphic 54">
            <a:extLst>
              <a:ext uri="{FF2B5EF4-FFF2-40B4-BE49-F238E27FC236}">
                <a16:creationId xmlns:a16="http://schemas.microsoft.com/office/drawing/2014/main" id="{62AF267A-A412-4647-8AD9-7E97719ED0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42100" y="1283799"/>
            <a:ext cx="247650" cy="457200"/>
          </a:xfrm>
          <a:prstGeom prst="rect">
            <a:avLst/>
          </a:prstGeom>
        </p:spPr>
      </p:pic>
      <p:pic>
        <p:nvPicPr>
          <p:cNvPr id="56" name="Graphic 55">
            <a:extLst>
              <a:ext uri="{FF2B5EF4-FFF2-40B4-BE49-F238E27FC236}">
                <a16:creationId xmlns:a16="http://schemas.microsoft.com/office/drawing/2014/main" id="{5EE220C1-A1DC-497F-8F86-7BF67F64BA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04100" y="1307611"/>
            <a:ext cx="457200" cy="409575"/>
          </a:xfrm>
          <a:prstGeom prst="rect">
            <a:avLst/>
          </a:prstGeom>
        </p:spPr>
      </p:pic>
      <p:pic>
        <p:nvPicPr>
          <p:cNvPr id="57" name="Graphic 56">
            <a:extLst>
              <a:ext uri="{FF2B5EF4-FFF2-40B4-BE49-F238E27FC236}">
                <a16:creationId xmlns:a16="http://schemas.microsoft.com/office/drawing/2014/main" id="{CCF7C31F-56C6-41F9-A62D-E5B521AC4AE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18500" y="1326660"/>
            <a:ext cx="457200" cy="371475"/>
          </a:xfrm>
          <a:prstGeom prst="rect">
            <a:avLst/>
          </a:prstGeom>
        </p:spPr>
      </p:pic>
      <p:pic>
        <p:nvPicPr>
          <p:cNvPr id="58" name="Graphic 57">
            <a:extLst>
              <a:ext uri="{FF2B5EF4-FFF2-40B4-BE49-F238E27FC236}">
                <a16:creationId xmlns:a16="http://schemas.microsoft.com/office/drawing/2014/main" id="{FB8950FD-C884-4716-81CE-28DB8FA956D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41589" y="1267256"/>
            <a:ext cx="457200" cy="457200"/>
          </a:xfrm>
          <a:prstGeom prst="rect">
            <a:avLst/>
          </a:prstGeom>
        </p:spPr>
      </p:pic>
      <p:pic>
        <p:nvPicPr>
          <p:cNvPr id="59" name="Graphic 58">
            <a:extLst>
              <a:ext uri="{FF2B5EF4-FFF2-40B4-BE49-F238E27FC236}">
                <a16:creationId xmlns:a16="http://schemas.microsoft.com/office/drawing/2014/main" id="{588F6D0A-7C2E-4079-B057-B2629C4A89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8550" y="2211447"/>
            <a:ext cx="266700" cy="457200"/>
          </a:xfrm>
          <a:prstGeom prst="rect">
            <a:avLst/>
          </a:prstGeom>
        </p:spPr>
      </p:pic>
      <p:pic>
        <p:nvPicPr>
          <p:cNvPr id="60" name="Graphic 59">
            <a:extLst>
              <a:ext uri="{FF2B5EF4-FFF2-40B4-BE49-F238E27FC236}">
                <a16:creationId xmlns:a16="http://schemas.microsoft.com/office/drawing/2014/main" id="{746DE20A-AF23-4214-8E9D-8CFB0098F44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51050" y="2210946"/>
            <a:ext cx="190500" cy="457200"/>
          </a:xfrm>
          <a:prstGeom prst="rect">
            <a:avLst/>
          </a:prstGeom>
        </p:spPr>
      </p:pic>
      <p:pic>
        <p:nvPicPr>
          <p:cNvPr id="61" name="Graphic 60">
            <a:extLst>
              <a:ext uri="{FF2B5EF4-FFF2-40B4-BE49-F238E27FC236}">
                <a16:creationId xmlns:a16="http://schemas.microsoft.com/office/drawing/2014/main" id="{47B51A12-D30C-449D-895B-0E52A8F9D6B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31875" y="4035807"/>
            <a:ext cx="400050" cy="400050"/>
          </a:xfrm>
          <a:prstGeom prst="rect">
            <a:avLst/>
          </a:prstGeom>
        </p:spPr>
      </p:pic>
      <p:pic>
        <p:nvPicPr>
          <p:cNvPr id="62" name="Graphic 61">
            <a:extLst>
              <a:ext uri="{FF2B5EF4-FFF2-40B4-BE49-F238E27FC236}">
                <a16:creationId xmlns:a16="http://schemas.microsoft.com/office/drawing/2014/main" id="{873B6F16-9EC7-4CCF-B894-AFE82F78FEB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17700" y="4000715"/>
            <a:ext cx="457200" cy="457200"/>
          </a:xfrm>
          <a:prstGeom prst="rect">
            <a:avLst/>
          </a:prstGeom>
        </p:spPr>
      </p:pic>
      <p:pic>
        <p:nvPicPr>
          <p:cNvPr id="63" name="Graphic 62">
            <a:extLst>
              <a:ext uri="{FF2B5EF4-FFF2-40B4-BE49-F238E27FC236}">
                <a16:creationId xmlns:a16="http://schemas.microsoft.com/office/drawing/2014/main" id="{7E460A80-88C5-4C67-BBD3-86D9ABE2DB3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32100" y="4035807"/>
            <a:ext cx="457200" cy="419100"/>
          </a:xfrm>
          <a:prstGeom prst="rect">
            <a:avLst/>
          </a:prstGeom>
        </p:spPr>
      </p:pic>
      <p:pic>
        <p:nvPicPr>
          <p:cNvPr id="64" name="Graphic 63">
            <a:extLst>
              <a:ext uri="{FF2B5EF4-FFF2-40B4-BE49-F238E27FC236}">
                <a16:creationId xmlns:a16="http://schemas.microsoft.com/office/drawing/2014/main" id="{4FE7779E-3F92-4738-B4EC-928553B4F3A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746500" y="4064382"/>
            <a:ext cx="457200" cy="390525"/>
          </a:xfrm>
          <a:prstGeom prst="rect">
            <a:avLst/>
          </a:prstGeom>
        </p:spPr>
      </p:pic>
      <p:pic>
        <p:nvPicPr>
          <p:cNvPr id="65" name="Graphic 64">
            <a:extLst>
              <a:ext uri="{FF2B5EF4-FFF2-40B4-BE49-F238E27FC236}">
                <a16:creationId xmlns:a16="http://schemas.microsoft.com/office/drawing/2014/main" id="{6677BA9A-C82A-46E8-BF85-49FF13D284F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720724" y="4047337"/>
            <a:ext cx="400050" cy="419100"/>
          </a:xfrm>
          <a:prstGeom prst="rect">
            <a:avLst/>
          </a:prstGeom>
        </p:spPr>
      </p:pic>
      <p:pic>
        <p:nvPicPr>
          <p:cNvPr id="66" name="Graphic 65">
            <a:extLst>
              <a:ext uri="{FF2B5EF4-FFF2-40B4-BE49-F238E27FC236}">
                <a16:creationId xmlns:a16="http://schemas.microsoft.com/office/drawing/2014/main" id="{24822816-24E8-4A53-B783-3C64B1308BA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637799" y="4054857"/>
            <a:ext cx="304800" cy="400050"/>
          </a:xfrm>
          <a:prstGeom prst="rect">
            <a:avLst/>
          </a:prstGeom>
        </p:spPr>
      </p:pic>
      <p:pic>
        <p:nvPicPr>
          <p:cNvPr id="67" name="Graphic 66">
            <a:extLst>
              <a:ext uri="{FF2B5EF4-FFF2-40B4-BE49-F238E27FC236}">
                <a16:creationId xmlns:a16="http://schemas.microsoft.com/office/drawing/2014/main" id="{E3B2AE9F-495B-4770-9BB0-A19C6088C38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6505074" y="4064382"/>
            <a:ext cx="457200" cy="381000"/>
          </a:xfrm>
          <a:prstGeom prst="rect">
            <a:avLst/>
          </a:prstGeom>
        </p:spPr>
      </p:pic>
      <p:pic>
        <p:nvPicPr>
          <p:cNvPr id="68" name="Graphic 67">
            <a:extLst>
              <a:ext uri="{FF2B5EF4-FFF2-40B4-BE49-F238E27FC236}">
                <a16:creationId xmlns:a16="http://schemas.microsoft.com/office/drawing/2014/main" id="{C5B6D6AB-E6E0-4E5A-A97B-F0F1E674947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470775" y="3997707"/>
            <a:ext cx="323850" cy="457200"/>
          </a:xfrm>
          <a:prstGeom prst="rect">
            <a:avLst/>
          </a:prstGeom>
        </p:spPr>
      </p:pic>
      <p:pic>
        <p:nvPicPr>
          <p:cNvPr id="69" name="Graphic 68">
            <a:extLst>
              <a:ext uri="{FF2B5EF4-FFF2-40B4-BE49-F238E27FC236}">
                <a16:creationId xmlns:a16="http://schemas.microsoft.com/office/drawing/2014/main" id="{5932E365-8FCD-414A-BED1-916F2340446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303126" y="4151110"/>
            <a:ext cx="457200" cy="266700"/>
          </a:xfrm>
          <a:prstGeom prst="rect">
            <a:avLst/>
          </a:prstGeom>
        </p:spPr>
      </p:pic>
      <p:pic>
        <p:nvPicPr>
          <p:cNvPr id="70" name="Graphic 69">
            <a:extLst>
              <a:ext uri="{FF2B5EF4-FFF2-40B4-BE49-F238E27FC236}">
                <a16:creationId xmlns:a16="http://schemas.microsoft.com/office/drawing/2014/main" id="{11AE33D0-1947-4572-BC75-B1B50EB4B92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241088" y="4009237"/>
            <a:ext cx="457200" cy="457200"/>
          </a:xfrm>
          <a:prstGeom prst="rect">
            <a:avLst/>
          </a:prstGeom>
        </p:spPr>
      </p:pic>
      <p:pic>
        <p:nvPicPr>
          <p:cNvPr id="71" name="Graphic 70">
            <a:extLst>
              <a:ext uri="{FF2B5EF4-FFF2-40B4-BE49-F238E27FC236}">
                <a16:creationId xmlns:a16="http://schemas.microsoft.com/office/drawing/2014/main" id="{10BF9390-70B6-4F9D-8AE4-0400C76C0D4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03300" y="4915329"/>
            <a:ext cx="438150" cy="438150"/>
          </a:xfrm>
          <a:prstGeom prst="rect">
            <a:avLst/>
          </a:prstGeom>
        </p:spPr>
      </p:pic>
      <p:pic>
        <p:nvPicPr>
          <p:cNvPr id="72" name="Graphic 71">
            <a:extLst>
              <a:ext uri="{FF2B5EF4-FFF2-40B4-BE49-F238E27FC236}">
                <a16:creationId xmlns:a16="http://schemas.microsoft.com/office/drawing/2014/main" id="{B396594B-7DF9-44B1-8344-9F3DB4F71494}"/>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17700" y="4962954"/>
            <a:ext cx="457200" cy="390525"/>
          </a:xfrm>
          <a:prstGeom prst="rect">
            <a:avLst/>
          </a:prstGeom>
        </p:spPr>
      </p:pic>
      <p:pic>
        <p:nvPicPr>
          <p:cNvPr id="73" name="Graphic 72">
            <a:extLst>
              <a:ext uri="{FF2B5EF4-FFF2-40B4-BE49-F238E27FC236}">
                <a16:creationId xmlns:a16="http://schemas.microsoft.com/office/drawing/2014/main" id="{17F07D0A-CFB5-4269-9D41-39E0C4F50F0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870200" y="4929616"/>
            <a:ext cx="419100" cy="457200"/>
          </a:xfrm>
          <a:prstGeom prst="rect">
            <a:avLst/>
          </a:prstGeom>
        </p:spPr>
      </p:pic>
      <p:pic>
        <p:nvPicPr>
          <p:cNvPr id="74" name="Graphic 73">
            <a:extLst>
              <a:ext uri="{FF2B5EF4-FFF2-40B4-BE49-F238E27FC236}">
                <a16:creationId xmlns:a16="http://schemas.microsoft.com/office/drawing/2014/main" id="{C3F4B995-5AEF-4696-A22F-2B126FA76FB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3765550" y="5031561"/>
            <a:ext cx="419100" cy="342900"/>
          </a:xfrm>
          <a:prstGeom prst="rect">
            <a:avLst/>
          </a:prstGeom>
        </p:spPr>
      </p:pic>
      <p:pic>
        <p:nvPicPr>
          <p:cNvPr id="75" name="Graphic 74">
            <a:extLst>
              <a:ext uri="{FF2B5EF4-FFF2-40B4-BE49-F238E27FC236}">
                <a16:creationId xmlns:a16="http://schemas.microsoft.com/office/drawing/2014/main" id="{9678D522-1780-45D7-B2F6-71EE57459C9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788903" y="4905804"/>
            <a:ext cx="266700" cy="457200"/>
          </a:xfrm>
          <a:prstGeom prst="rect">
            <a:avLst/>
          </a:prstGeom>
        </p:spPr>
      </p:pic>
      <p:pic>
        <p:nvPicPr>
          <p:cNvPr id="76" name="Graphic 75">
            <a:extLst>
              <a:ext uri="{FF2B5EF4-FFF2-40B4-BE49-F238E27FC236}">
                <a16:creationId xmlns:a16="http://schemas.microsoft.com/office/drawing/2014/main" id="{4C01E70B-EF22-44BB-8A2D-5FA99CB5359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561599" y="4999550"/>
            <a:ext cx="457200" cy="304800"/>
          </a:xfrm>
          <a:prstGeom prst="rect">
            <a:avLst/>
          </a:prstGeom>
        </p:spPr>
      </p:pic>
      <p:pic>
        <p:nvPicPr>
          <p:cNvPr id="77" name="Graphic 76">
            <a:extLst>
              <a:ext uri="{FF2B5EF4-FFF2-40B4-BE49-F238E27FC236}">
                <a16:creationId xmlns:a16="http://schemas.microsoft.com/office/drawing/2014/main" id="{AB6505EB-F7EF-4FED-B3DA-F077E82590D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6600324" y="4884749"/>
            <a:ext cx="266700" cy="457200"/>
          </a:xfrm>
          <a:prstGeom prst="rect">
            <a:avLst/>
          </a:prstGeom>
        </p:spPr>
      </p:pic>
      <p:pic>
        <p:nvPicPr>
          <p:cNvPr id="78" name="Graphic 77">
            <a:extLst>
              <a:ext uri="{FF2B5EF4-FFF2-40B4-BE49-F238E27FC236}">
                <a16:creationId xmlns:a16="http://schemas.microsoft.com/office/drawing/2014/main" id="{B9F77C87-AD51-4314-8FD1-519449559D4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7392236" y="4941899"/>
            <a:ext cx="457200" cy="400050"/>
          </a:xfrm>
          <a:prstGeom prst="rect">
            <a:avLst/>
          </a:prstGeom>
        </p:spPr>
      </p:pic>
      <p:pic>
        <p:nvPicPr>
          <p:cNvPr id="79" name="Graphic 78">
            <a:extLst>
              <a:ext uri="{FF2B5EF4-FFF2-40B4-BE49-F238E27FC236}">
                <a16:creationId xmlns:a16="http://schemas.microsoft.com/office/drawing/2014/main" id="{F06A68AA-E26E-4DF2-911A-FB6D317FED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8328025" y="4932624"/>
            <a:ext cx="438150" cy="457200"/>
          </a:xfrm>
          <a:prstGeom prst="rect">
            <a:avLst/>
          </a:prstGeom>
        </p:spPr>
      </p:pic>
      <p:pic>
        <p:nvPicPr>
          <p:cNvPr id="81" name="Graphic 80">
            <a:extLst>
              <a:ext uri="{FF2B5EF4-FFF2-40B4-BE49-F238E27FC236}">
                <a16:creationId xmlns:a16="http://schemas.microsoft.com/office/drawing/2014/main" id="{EF87F840-BAFF-40E1-800D-E2BC254AD6B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247772" y="5018349"/>
            <a:ext cx="457200" cy="285750"/>
          </a:xfrm>
          <a:prstGeom prst="rect">
            <a:avLst/>
          </a:prstGeom>
        </p:spPr>
      </p:pic>
      <p:pic>
        <p:nvPicPr>
          <p:cNvPr id="82" name="Graphic 81">
            <a:extLst>
              <a:ext uri="{FF2B5EF4-FFF2-40B4-BE49-F238E27FC236}">
                <a16:creationId xmlns:a16="http://schemas.microsoft.com/office/drawing/2014/main" id="{1E7A1727-2FD4-4471-9831-43F83B108A1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74750" y="5797502"/>
            <a:ext cx="95250" cy="457200"/>
          </a:xfrm>
          <a:prstGeom prst="rect">
            <a:avLst/>
          </a:prstGeom>
        </p:spPr>
      </p:pic>
      <p:pic>
        <p:nvPicPr>
          <p:cNvPr id="83" name="Graphic 82">
            <a:extLst>
              <a:ext uri="{FF2B5EF4-FFF2-40B4-BE49-F238E27FC236}">
                <a16:creationId xmlns:a16="http://schemas.microsoft.com/office/drawing/2014/main" id="{088BB89E-C00C-4953-8481-864532B6294C}"/>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917700" y="5902132"/>
            <a:ext cx="457200" cy="342900"/>
          </a:xfrm>
          <a:prstGeom prst="rect">
            <a:avLst/>
          </a:prstGeom>
        </p:spPr>
      </p:pic>
      <p:pic>
        <p:nvPicPr>
          <p:cNvPr id="84" name="Graphic 83">
            <a:extLst>
              <a:ext uri="{FF2B5EF4-FFF2-40B4-BE49-F238E27FC236}">
                <a16:creationId xmlns:a16="http://schemas.microsoft.com/office/drawing/2014/main" id="{C4ECC0BB-4895-4E9C-9EF5-5A2D5C82C58F}"/>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879725" y="5844982"/>
            <a:ext cx="361950" cy="457200"/>
          </a:xfrm>
          <a:prstGeom prst="rect">
            <a:avLst/>
          </a:prstGeom>
        </p:spPr>
      </p:pic>
      <p:pic>
        <p:nvPicPr>
          <p:cNvPr id="85" name="Graphic 84">
            <a:extLst>
              <a:ext uri="{FF2B5EF4-FFF2-40B4-BE49-F238E27FC236}">
                <a16:creationId xmlns:a16="http://schemas.microsoft.com/office/drawing/2014/main" id="{5F70AB95-A715-4E66-85E2-4673B65BD82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3746500" y="5823425"/>
            <a:ext cx="457200" cy="457200"/>
          </a:xfrm>
          <a:prstGeom prst="rect">
            <a:avLst/>
          </a:prstGeom>
        </p:spPr>
      </p:pic>
      <p:pic>
        <p:nvPicPr>
          <p:cNvPr id="86" name="Graphic 85">
            <a:extLst>
              <a:ext uri="{FF2B5EF4-FFF2-40B4-BE49-F238E27FC236}">
                <a16:creationId xmlns:a16="http://schemas.microsoft.com/office/drawing/2014/main" id="{FDF8DE57-D643-4D81-8BAE-2EAC996AA132}"/>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4707689" y="5861525"/>
            <a:ext cx="419100" cy="419100"/>
          </a:xfrm>
          <a:prstGeom prst="rect">
            <a:avLst/>
          </a:prstGeom>
        </p:spPr>
      </p:pic>
      <p:pic>
        <p:nvPicPr>
          <p:cNvPr id="87" name="Graphic 86">
            <a:extLst>
              <a:ext uri="{FF2B5EF4-FFF2-40B4-BE49-F238E27FC236}">
                <a16:creationId xmlns:a16="http://schemas.microsoft.com/office/drawing/2014/main" id="{6398DF5E-EFB4-4000-846D-451154ACE30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5526173" y="5880575"/>
            <a:ext cx="457200" cy="342900"/>
          </a:xfrm>
          <a:prstGeom prst="rect">
            <a:avLst/>
          </a:prstGeom>
        </p:spPr>
      </p:pic>
      <p:pic>
        <p:nvPicPr>
          <p:cNvPr id="88" name="Graphic 87">
            <a:extLst>
              <a:ext uri="{FF2B5EF4-FFF2-40B4-BE49-F238E27FC236}">
                <a16:creationId xmlns:a16="http://schemas.microsoft.com/office/drawing/2014/main" id="{C0093714-C25C-4E15-BD92-50B37193DA9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6505074" y="5866182"/>
            <a:ext cx="457200" cy="400050"/>
          </a:xfrm>
          <a:prstGeom prst="rect">
            <a:avLst/>
          </a:prstGeom>
        </p:spPr>
      </p:pic>
      <p:pic>
        <p:nvPicPr>
          <p:cNvPr id="90" name="Graphic 89">
            <a:extLst>
              <a:ext uri="{FF2B5EF4-FFF2-40B4-BE49-F238E27FC236}">
                <a16:creationId xmlns:a16="http://schemas.microsoft.com/office/drawing/2014/main" id="{6FAFFD94-292E-4E32-BB2A-15BC86012CC1}"/>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7368172" y="6013925"/>
            <a:ext cx="457200" cy="76200"/>
          </a:xfrm>
          <a:prstGeom prst="rect">
            <a:avLst/>
          </a:prstGeom>
        </p:spPr>
      </p:pic>
      <p:pic>
        <p:nvPicPr>
          <p:cNvPr id="91" name="Graphic 90">
            <a:extLst>
              <a:ext uri="{FF2B5EF4-FFF2-40B4-BE49-F238E27FC236}">
                <a16:creationId xmlns:a16="http://schemas.microsoft.com/office/drawing/2014/main" id="{6E1F9CD8-6ABF-46DA-8302-EDAA4841147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8275721" y="5823425"/>
            <a:ext cx="457200" cy="400050"/>
          </a:xfrm>
          <a:prstGeom prst="rect">
            <a:avLst/>
          </a:prstGeom>
        </p:spPr>
      </p:pic>
      <p:pic>
        <p:nvPicPr>
          <p:cNvPr id="92" name="Graphic 91">
            <a:extLst>
              <a:ext uri="{FF2B5EF4-FFF2-40B4-BE49-F238E27FC236}">
                <a16:creationId xmlns:a16="http://schemas.microsoft.com/office/drawing/2014/main" id="{6F062F99-A582-48FB-9D34-19AAC17F4B2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9336338" y="5825074"/>
            <a:ext cx="266700" cy="457200"/>
          </a:xfrm>
          <a:prstGeom prst="rect">
            <a:avLst/>
          </a:prstGeom>
        </p:spPr>
      </p:pic>
      <p:sp>
        <p:nvSpPr>
          <p:cNvPr id="89" name="Text Placeholder 1">
            <a:extLst>
              <a:ext uri="{FF2B5EF4-FFF2-40B4-BE49-F238E27FC236}">
                <a16:creationId xmlns:a16="http://schemas.microsoft.com/office/drawing/2014/main" id="{66F00461-E941-4A6E-A383-0F435A6D127E}"/>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CELL TOWER</a:t>
            </a:r>
          </a:p>
        </p:txBody>
      </p:sp>
      <p:sp>
        <p:nvSpPr>
          <p:cNvPr id="94" name="Text Placeholder 1">
            <a:extLst>
              <a:ext uri="{FF2B5EF4-FFF2-40B4-BE49-F238E27FC236}">
                <a16:creationId xmlns:a16="http://schemas.microsoft.com/office/drawing/2014/main" id="{0F0332BF-BEC7-4E56-9FBD-85F500748AD0}"/>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COMPUTER</a:t>
            </a:r>
          </a:p>
        </p:txBody>
      </p:sp>
      <p:sp>
        <p:nvSpPr>
          <p:cNvPr id="95" name="Text Placeholder 1">
            <a:extLst>
              <a:ext uri="{FF2B5EF4-FFF2-40B4-BE49-F238E27FC236}">
                <a16:creationId xmlns:a16="http://schemas.microsoft.com/office/drawing/2014/main" id="{9EE8D0DA-D767-4EEE-9697-DBCCF07063D0}"/>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E-MAIL</a:t>
            </a:r>
          </a:p>
        </p:txBody>
      </p:sp>
      <p:sp>
        <p:nvSpPr>
          <p:cNvPr id="96" name="Text Placeholder 1">
            <a:extLst>
              <a:ext uri="{FF2B5EF4-FFF2-40B4-BE49-F238E27FC236}">
                <a16:creationId xmlns:a16="http://schemas.microsoft.com/office/drawing/2014/main" id="{D9CE8F04-5C39-4FEC-B9F9-88D1A94E8724}"/>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FAX</a:t>
            </a:r>
          </a:p>
        </p:txBody>
      </p:sp>
      <p:sp>
        <p:nvSpPr>
          <p:cNvPr id="97" name="Text Placeholder 1">
            <a:extLst>
              <a:ext uri="{FF2B5EF4-FFF2-40B4-BE49-F238E27FC236}">
                <a16:creationId xmlns:a16="http://schemas.microsoft.com/office/drawing/2014/main" id="{88B93F53-A5F3-4880-9296-CA4909BD09E8}"/>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INTERNET</a:t>
            </a:r>
          </a:p>
        </p:txBody>
      </p:sp>
      <p:sp>
        <p:nvSpPr>
          <p:cNvPr id="98" name="Text Placeholder 1">
            <a:extLst>
              <a:ext uri="{FF2B5EF4-FFF2-40B4-BE49-F238E27FC236}">
                <a16:creationId xmlns:a16="http://schemas.microsoft.com/office/drawing/2014/main" id="{0CDC7F34-F96D-46F6-A745-EBDC8F55600C}"/>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LAPTOP</a:t>
            </a:r>
          </a:p>
        </p:txBody>
      </p:sp>
      <p:sp>
        <p:nvSpPr>
          <p:cNvPr id="99" name="Text Placeholder 1">
            <a:extLst>
              <a:ext uri="{FF2B5EF4-FFF2-40B4-BE49-F238E27FC236}">
                <a16:creationId xmlns:a16="http://schemas.microsoft.com/office/drawing/2014/main" id="{D7B30BF6-1BA6-44B6-9862-83D6E74A6B55}"/>
              </a:ext>
            </a:extLst>
          </p:cNvPr>
          <p:cNvSpPr txBox="1">
            <a:spLocks/>
          </p:cNvSpPr>
          <p:nvPr/>
        </p:nvSpPr>
        <p:spPr>
          <a:xfrm>
            <a:off x="625791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MOBILE PHONE</a:t>
            </a:r>
          </a:p>
        </p:txBody>
      </p:sp>
      <p:sp>
        <p:nvSpPr>
          <p:cNvPr id="100" name="Text Placeholder 1">
            <a:extLst>
              <a:ext uri="{FF2B5EF4-FFF2-40B4-BE49-F238E27FC236}">
                <a16:creationId xmlns:a16="http://schemas.microsoft.com/office/drawing/2014/main" id="{83C7389B-F7BB-4DC9-BFD4-F840740F3F25}"/>
              </a:ext>
            </a:extLst>
          </p:cNvPr>
          <p:cNvSpPr txBox="1">
            <a:spLocks/>
          </p:cNvSpPr>
          <p:nvPr/>
        </p:nvSpPr>
        <p:spPr>
          <a:xfrm>
            <a:off x="717071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MONITOR</a:t>
            </a:r>
          </a:p>
        </p:txBody>
      </p:sp>
      <p:sp>
        <p:nvSpPr>
          <p:cNvPr id="101" name="Text Placeholder 1">
            <a:extLst>
              <a:ext uri="{FF2B5EF4-FFF2-40B4-BE49-F238E27FC236}">
                <a16:creationId xmlns:a16="http://schemas.microsoft.com/office/drawing/2014/main" id="{3EE3A243-B946-4157-8F64-6EC5D70DD392}"/>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RADIO</a:t>
            </a:r>
          </a:p>
        </p:txBody>
      </p:sp>
      <p:sp>
        <p:nvSpPr>
          <p:cNvPr id="102" name="Text Placeholder 1">
            <a:extLst>
              <a:ext uri="{FF2B5EF4-FFF2-40B4-BE49-F238E27FC236}">
                <a16:creationId xmlns:a16="http://schemas.microsoft.com/office/drawing/2014/main" id="{861FF45E-70B7-4F88-A3B5-5AA9C1E6B9EE}"/>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SATELLITE DISH</a:t>
            </a:r>
          </a:p>
        </p:txBody>
      </p:sp>
      <p:sp>
        <p:nvSpPr>
          <p:cNvPr id="103" name="Text Placeholder 1">
            <a:extLst>
              <a:ext uri="{FF2B5EF4-FFF2-40B4-BE49-F238E27FC236}">
                <a16:creationId xmlns:a16="http://schemas.microsoft.com/office/drawing/2014/main" id="{BA188FAA-B79A-4AAD-B4EE-B94476184537}"/>
              </a:ext>
            </a:extLst>
          </p:cNvPr>
          <p:cNvSpPr txBox="1">
            <a:spLocks/>
          </p:cNvSpPr>
          <p:nvPr/>
        </p:nvSpPr>
        <p:spPr>
          <a:xfrm>
            <a:off x="779485" y="2746387"/>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SMARTPHONE</a:t>
            </a:r>
          </a:p>
        </p:txBody>
      </p:sp>
      <p:sp>
        <p:nvSpPr>
          <p:cNvPr id="104" name="Text Placeholder 1">
            <a:extLst>
              <a:ext uri="{FF2B5EF4-FFF2-40B4-BE49-F238E27FC236}">
                <a16:creationId xmlns:a16="http://schemas.microsoft.com/office/drawing/2014/main" id="{7403547F-D92A-4849-A293-D1C9E2BE34A6}"/>
              </a:ext>
            </a:extLst>
          </p:cNvPr>
          <p:cNvSpPr txBox="1">
            <a:spLocks/>
          </p:cNvSpPr>
          <p:nvPr/>
        </p:nvSpPr>
        <p:spPr>
          <a:xfrm>
            <a:off x="1692290" y="2746387"/>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WALKIE TALKIE</a:t>
            </a:r>
          </a:p>
        </p:txBody>
      </p:sp>
      <p:sp>
        <p:nvSpPr>
          <p:cNvPr id="113" name="Text Placeholder 1">
            <a:extLst>
              <a:ext uri="{FF2B5EF4-FFF2-40B4-BE49-F238E27FC236}">
                <a16:creationId xmlns:a16="http://schemas.microsoft.com/office/drawing/2014/main" id="{3CCBA4DC-AE81-4769-8D16-32419A9F7B8F}"/>
              </a:ext>
            </a:extLst>
          </p:cNvPr>
          <p:cNvSpPr txBox="1">
            <a:spLocks/>
          </p:cNvSpPr>
          <p:nvPr/>
        </p:nvSpPr>
        <p:spPr>
          <a:xfrm>
            <a:off x="779485"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ABOUT</a:t>
            </a:r>
          </a:p>
        </p:txBody>
      </p:sp>
      <p:sp>
        <p:nvSpPr>
          <p:cNvPr id="114" name="Text Placeholder 1">
            <a:extLst>
              <a:ext uri="{FF2B5EF4-FFF2-40B4-BE49-F238E27FC236}">
                <a16:creationId xmlns:a16="http://schemas.microsoft.com/office/drawing/2014/main" id="{C259B609-5E68-43BE-ADD3-5693D1628242}"/>
              </a:ext>
            </a:extLst>
          </p:cNvPr>
          <p:cNvSpPr txBox="1">
            <a:spLocks/>
          </p:cNvSpPr>
          <p:nvPr/>
        </p:nvSpPr>
        <p:spPr>
          <a:xfrm>
            <a:off x="1692290"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ADD</a:t>
            </a:r>
          </a:p>
        </p:txBody>
      </p:sp>
      <p:sp>
        <p:nvSpPr>
          <p:cNvPr id="115" name="Text Placeholder 1">
            <a:extLst>
              <a:ext uri="{FF2B5EF4-FFF2-40B4-BE49-F238E27FC236}">
                <a16:creationId xmlns:a16="http://schemas.microsoft.com/office/drawing/2014/main" id="{D793F10F-11C3-47D5-B205-798EA82617A0}"/>
              </a:ext>
            </a:extLst>
          </p:cNvPr>
          <p:cNvSpPr txBox="1">
            <a:spLocks/>
          </p:cNvSpPr>
          <p:nvPr/>
        </p:nvSpPr>
        <p:spPr>
          <a:xfrm>
            <a:off x="2605095"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ADD DOCUMENT</a:t>
            </a:r>
          </a:p>
        </p:txBody>
      </p:sp>
      <p:sp>
        <p:nvSpPr>
          <p:cNvPr id="116" name="Text Placeholder 1">
            <a:extLst>
              <a:ext uri="{FF2B5EF4-FFF2-40B4-BE49-F238E27FC236}">
                <a16:creationId xmlns:a16="http://schemas.microsoft.com/office/drawing/2014/main" id="{AC728BD1-89F0-4FF8-8028-3EA346ECB8B2}"/>
              </a:ext>
            </a:extLst>
          </p:cNvPr>
          <p:cNvSpPr txBox="1">
            <a:spLocks/>
          </p:cNvSpPr>
          <p:nvPr/>
        </p:nvSpPr>
        <p:spPr>
          <a:xfrm>
            <a:off x="3517900"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ALERT</a:t>
            </a:r>
          </a:p>
        </p:txBody>
      </p:sp>
      <p:sp>
        <p:nvSpPr>
          <p:cNvPr id="117" name="Text Placeholder 1">
            <a:extLst>
              <a:ext uri="{FF2B5EF4-FFF2-40B4-BE49-F238E27FC236}">
                <a16:creationId xmlns:a16="http://schemas.microsoft.com/office/drawing/2014/main" id="{583091AD-865F-4176-97D6-89A840A9F12B}"/>
              </a:ext>
            </a:extLst>
          </p:cNvPr>
          <p:cNvSpPr txBox="1">
            <a:spLocks/>
          </p:cNvSpPr>
          <p:nvPr/>
        </p:nvSpPr>
        <p:spPr>
          <a:xfrm>
            <a:off x="4430705"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BLOG</a:t>
            </a:r>
          </a:p>
        </p:txBody>
      </p:sp>
      <p:sp>
        <p:nvSpPr>
          <p:cNvPr id="118" name="Text Placeholder 1">
            <a:extLst>
              <a:ext uri="{FF2B5EF4-FFF2-40B4-BE49-F238E27FC236}">
                <a16:creationId xmlns:a16="http://schemas.microsoft.com/office/drawing/2014/main" id="{2D248201-C605-49E7-BFF8-BAA2F1DC1993}"/>
              </a:ext>
            </a:extLst>
          </p:cNvPr>
          <p:cNvSpPr txBox="1">
            <a:spLocks/>
          </p:cNvSpPr>
          <p:nvPr/>
        </p:nvSpPr>
        <p:spPr>
          <a:xfrm>
            <a:off x="5343510"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BOOKMARK</a:t>
            </a:r>
          </a:p>
        </p:txBody>
      </p:sp>
      <p:sp>
        <p:nvSpPr>
          <p:cNvPr id="119" name="Text Placeholder 1">
            <a:extLst>
              <a:ext uri="{FF2B5EF4-FFF2-40B4-BE49-F238E27FC236}">
                <a16:creationId xmlns:a16="http://schemas.microsoft.com/office/drawing/2014/main" id="{B98006BB-F72E-4205-B947-E7278E50AE7D}"/>
              </a:ext>
            </a:extLst>
          </p:cNvPr>
          <p:cNvSpPr txBox="1">
            <a:spLocks/>
          </p:cNvSpPr>
          <p:nvPr/>
        </p:nvSpPr>
        <p:spPr>
          <a:xfrm>
            <a:off x="6256315"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CHAT</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20" name="Text Placeholder 1">
            <a:extLst>
              <a:ext uri="{FF2B5EF4-FFF2-40B4-BE49-F238E27FC236}">
                <a16:creationId xmlns:a16="http://schemas.microsoft.com/office/drawing/2014/main" id="{0DB6ECA3-27DA-482E-851A-89222ADD3C91}"/>
              </a:ext>
            </a:extLst>
          </p:cNvPr>
          <p:cNvSpPr txBox="1">
            <a:spLocks/>
          </p:cNvSpPr>
          <p:nvPr/>
        </p:nvSpPr>
        <p:spPr>
          <a:xfrm>
            <a:off x="7169120"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COPY</a:t>
            </a:r>
          </a:p>
        </p:txBody>
      </p:sp>
      <p:sp>
        <p:nvSpPr>
          <p:cNvPr id="121" name="Text Placeholder 1">
            <a:extLst>
              <a:ext uri="{FF2B5EF4-FFF2-40B4-BE49-F238E27FC236}">
                <a16:creationId xmlns:a16="http://schemas.microsoft.com/office/drawing/2014/main" id="{D3B6A8AC-5F4C-4578-AE59-C45FDAEA4665}"/>
              </a:ext>
            </a:extLst>
          </p:cNvPr>
          <p:cNvSpPr txBox="1">
            <a:spLocks/>
          </p:cNvSpPr>
          <p:nvPr/>
        </p:nvSpPr>
        <p:spPr>
          <a:xfrm>
            <a:off x="8081925"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DOWN</a:t>
            </a:r>
          </a:p>
        </p:txBody>
      </p:sp>
      <p:sp>
        <p:nvSpPr>
          <p:cNvPr id="122" name="Text Placeholder 1">
            <a:extLst>
              <a:ext uri="{FF2B5EF4-FFF2-40B4-BE49-F238E27FC236}">
                <a16:creationId xmlns:a16="http://schemas.microsoft.com/office/drawing/2014/main" id="{3B6A33D0-9A5B-4031-8106-386BB1BBFF7F}"/>
              </a:ext>
            </a:extLst>
          </p:cNvPr>
          <p:cNvSpPr txBox="1">
            <a:spLocks/>
          </p:cNvSpPr>
          <p:nvPr/>
        </p:nvSpPr>
        <p:spPr>
          <a:xfrm>
            <a:off x="8994734" y="455980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DOWNLOAD</a:t>
            </a:r>
          </a:p>
        </p:txBody>
      </p:sp>
      <p:sp>
        <p:nvSpPr>
          <p:cNvPr id="123" name="Text Placeholder 1">
            <a:extLst>
              <a:ext uri="{FF2B5EF4-FFF2-40B4-BE49-F238E27FC236}">
                <a16:creationId xmlns:a16="http://schemas.microsoft.com/office/drawing/2014/main" id="{CF5CE905-BD41-4FAB-817C-64CFC7DA21A7}"/>
              </a:ext>
            </a:extLst>
          </p:cNvPr>
          <p:cNvSpPr txBox="1">
            <a:spLocks/>
          </p:cNvSpPr>
          <p:nvPr/>
        </p:nvSpPr>
        <p:spPr>
          <a:xfrm>
            <a:off x="786942"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EXIT/CANCEL</a:t>
            </a:r>
          </a:p>
        </p:txBody>
      </p:sp>
      <p:sp>
        <p:nvSpPr>
          <p:cNvPr id="124" name="Text Placeholder 1">
            <a:extLst>
              <a:ext uri="{FF2B5EF4-FFF2-40B4-BE49-F238E27FC236}">
                <a16:creationId xmlns:a16="http://schemas.microsoft.com/office/drawing/2014/main" id="{B97BA841-423E-4EBE-8B12-78F5FBB05B91}"/>
              </a:ext>
            </a:extLst>
          </p:cNvPr>
          <p:cNvSpPr txBox="1">
            <a:spLocks/>
          </p:cNvSpPr>
          <p:nvPr/>
        </p:nvSpPr>
        <p:spPr>
          <a:xfrm>
            <a:off x="1699747"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FAVOURITE</a:t>
            </a:r>
          </a:p>
        </p:txBody>
      </p:sp>
      <p:sp>
        <p:nvSpPr>
          <p:cNvPr id="125" name="Text Placeholder 1">
            <a:extLst>
              <a:ext uri="{FF2B5EF4-FFF2-40B4-BE49-F238E27FC236}">
                <a16:creationId xmlns:a16="http://schemas.microsoft.com/office/drawing/2014/main" id="{8D072F97-99B7-4BD6-9DC6-03B4A69E532D}"/>
              </a:ext>
            </a:extLst>
          </p:cNvPr>
          <p:cNvSpPr txBox="1">
            <a:spLocks/>
          </p:cNvSpPr>
          <p:nvPr/>
        </p:nvSpPr>
        <p:spPr>
          <a:xfrm>
            <a:off x="2612552"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FILTER</a:t>
            </a:r>
          </a:p>
        </p:txBody>
      </p:sp>
      <p:sp>
        <p:nvSpPr>
          <p:cNvPr id="126" name="Text Placeholder 1">
            <a:extLst>
              <a:ext uri="{FF2B5EF4-FFF2-40B4-BE49-F238E27FC236}">
                <a16:creationId xmlns:a16="http://schemas.microsoft.com/office/drawing/2014/main" id="{3F98E907-14D0-4F68-9D37-9D76019BC714}"/>
              </a:ext>
            </a:extLst>
          </p:cNvPr>
          <p:cNvSpPr txBox="1">
            <a:spLocks/>
          </p:cNvSpPr>
          <p:nvPr/>
        </p:nvSpPr>
        <p:spPr>
          <a:xfrm>
            <a:off x="3525357"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FOLDER</a:t>
            </a:r>
          </a:p>
        </p:txBody>
      </p:sp>
      <p:sp>
        <p:nvSpPr>
          <p:cNvPr id="127" name="Text Placeholder 1">
            <a:extLst>
              <a:ext uri="{FF2B5EF4-FFF2-40B4-BE49-F238E27FC236}">
                <a16:creationId xmlns:a16="http://schemas.microsoft.com/office/drawing/2014/main" id="{58C7BF18-32AF-4ADC-A1EF-C6118A71EDA6}"/>
              </a:ext>
            </a:extLst>
          </p:cNvPr>
          <p:cNvSpPr txBox="1">
            <a:spLocks/>
          </p:cNvSpPr>
          <p:nvPr/>
        </p:nvSpPr>
        <p:spPr>
          <a:xfrm>
            <a:off x="4438162"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GO</a:t>
            </a:r>
          </a:p>
        </p:txBody>
      </p:sp>
      <p:sp>
        <p:nvSpPr>
          <p:cNvPr id="128" name="Text Placeholder 1">
            <a:extLst>
              <a:ext uri="{FF2B5EF4-FFF2-40B4-BE49-F238E27FC236}">
                <a16:creationId xmlns:a16="http://schemas.microsoft.com/office/drawing/2014/main" id="{1B49C5FE-9B02-4715-A540-9A7267C69736}"/>
              </a:ext>
            </a:extLst>
          </p:cNvPr>
          <p:cNvSpPr txBox="1">
            <a:spLocks/>
          </p:cNvSpPr>
          <p:nvPr/>
        </p:nvSpPr>
        <p:spPr>
          <a:xfrm>
            <a:off x="5350967"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GROUP</a:t>
            </a:r>
          </a:p>
        </p:txBody>
      </p:sp>
      <p:sp>
        <p:nvSpPr>
          <p:cNvPr id="129" name="Text Placeholder 1">
            <a:extLst>
              <a:ext uri="{FF2B5EF4-FFF2-40B4-BE49-F238E27FC236}">
                <a16:creationId xmlns:a16="http://schemas.microsoft.com/office/drawing/2014/main" id="{BC37386C-6B49-4B8D-A2CB-1620E584DFC5}"/>
              </a:ext>
            </a:extLst>
          </p:cNvPr>
          <p:cNvSpPr txBox="1">
            <a:spLocks/>
          </p:cNvSpPr>
          <p:nvPr/>
        </p:nvSpPr>
        <p:spPr>
          <a:xfrm>
            <a:off x="6263772"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HELP</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30" name="Text Placeholder 1">
            <a:extLst>
              <a:ext uri="{FF2B5EF4-FFF2-40B4-BE49-F238E27FC236}">
                <a16:creationId xmlns:a16="http://schemas.microsoft.com/office/drawing/2014/main" id="{E0299F87-A193-4307-911C-CA566DEABFEB}"/>
              </a:ext>
            </a:extLst>
          </p:cNvPr>
          <p:cNvSpPr txBox="1">
            <a:spLocks/>
          </p:cNvSpPr>
          <p:nvPr/>
        </p:nvSpPr>
        <p:spPr>
          <a:xfrm>
            <a:off x="7176577"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HIDE</a:t>
            </a:r>
          </a:p>
        </p:txBody>
      </p:sp>
      <p:sp>
        <p:nvSpPr>
          <p:cNvPr id="131" name="Text Placeholder 1">
            <a:extLst>
              <a:ext uri="{FF2B5EF4-FFF2-40B4-BE49-F238E27FC236}">
                <a16:creationId xmlns:a16="http://schemas.microsoft.com/office/drawing/2014/main" id="{C88C88E2-3730-44A2-9194-EBAFA86D175A}"/>
              </a:ext>
            </a:extLst>
          </p:cNvPr>
          <p:cNvSpPr txBox="1">
            <a:spLocks/>
          </p:cNvSpPr>
          <p:nvPr/>
        </p:nvSpPr>
        <p:spPr>
          <a:xfrm>
            <a:off x="8089382"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LINK</a:t>
            </a:r>
          </a:p>
        </p:txBody>
      </p:sp>
      <p:sp>
        <p:nvSpPr>
          <p:cNvPr id="132" name="Text Placeholder 1">
            <a:extLst>
              <a:ext uri="{FF2B5EF4-FFF2-40B4-BE49-F238E27FC236}">
                <a16:creationId xmlns:a16="http://schemas.microsoft.com/office/drawing/2014/main" id="{603F8AB6-39F2-4E14-B395-9A298E588C19}"/>
              </a:ext>
            </a:extLst>
          </p:cNvPr>
          <p:cNvSpPr txBox="1">
            <a:spLocks/>
          </p:cNvSpPr>
          <p:nvPr/>
        </p:nvSpPr>
        <p:spPr>
          <a:xfrm>
            <a:off x="9002191" y="5482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MENU</a:t>
            </a:r>
          </a:p>
        </p:txBody>
      </p:sp>
      <p:sp>
        <p:nvSpPr>
          <p:cNvPr id="133" name="Text Placeholder 1">
            <a:extLst>
              <a:ext uri="{FF2B5EF4-FFF2-40B4-BE49-F238E27FC236}">
                <a16:creationId xmlns:a16="http://schemas.microsoft.com/office/drawing/2014/main" id="{0749E7C6-98A1-457A-8AB9-325C2E7DE1C5}"/>
              </a:ext>
            </a:extLst>
          </p:cNvPr>
          <p:cNvSpPr txBox="1">
            <a:spLocks/>
          </p:cNvSpPr>
          <p:nvPr/>
        </p:nvSpPr>
        <p:spPr>
          <a:xfrm>
            <a:off x="779485"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MORE OPTIONS</a:t>
            </a:r>
          </a:p>
        </p:txBody>
      </p:sp>
      <p:sp>
        <p:nvSpPr>
          <p:cNvPr id="134" name="Text Placeholder 1">
            <a:extLst>
              <a:ext uri="{FF2B5EF4-FFF2-40B4-BE49-F238E27FC236}">
                <a16:creationId xmlns:a16="http://schemas.microsoft.com/office/drawing/2014/main" id="{A9642897-03E0-491D-864F-A965A1E99108}"/>
              </a:ext>
            </a:extLst>
          </p:cNvPr>
          <p:cNvSpPr txBox="1">
            <a:spLocks/>
          </p:cNvSpPr>
          <p:nvPr/>
        </p:nvSpPr>
        <p:spPr>
          <a:xfrm>
            <a:off x="1692290"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NEXT ITEM</a:t>
            </a:r>
          </a:p>
        </p:txBody>
      </p:sp>
      <p:sp>
        <p:nvSpPr>
          <p:cNvPr id="135" name="Text Placeholder 1">
            <a:extLst>
              <a:ext uri="{FF2B5EF4-FFF2-40B4-BE49-F238E27FC236}">
                <a16:creationId xmlns:a16="http://schemas.microsoft.com/office/drawing/2014/main" id="{96643FA7-17B2-44A0-B142-3975900D42F1}"/>
              </a:ext>
            </a:extLst>
          </p:cNvPr>
          <p:cNvSpPr txBox="1">
            <a:spLocks/>
          </p:cNvSpPr>
          <p:nvPr/>
        </p:nvSpPr>
        <p:spPr>
          <a:xfrm>
            <a:off x="2605095"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NOTIFICATION</a:t>
            </a:r>
          </a:p>
        </p:txBody>
      </p:sp>
      <p:sp>
        <p:nvSpPr>
          <p:cNvPr id="136" name="Text Placeholder 1">
            <a:extLst>
              <a:ext uri="{FF2B5EF4-FFF2-40B4-BE49-F238E27FC236}">
                <a16:creationId xmlns:a16="http://schemas.microsoft.com/office/drawing/2014/main" id="{B4EBCE2D-E9B6-43D5-836D-EF085346A716}"/>
              </a:ext>
            </a:extLst>
          </p:cNvPr>
          <p:cNvSpPr txBox="1">
            <a:spLocks/>
          </p:cNvSpPr>
          <p:nvPr/>
        </p:nvSpPr>
        <p:spPr>
          <a:xfrm>
            <a:off x="3517900"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OUT OF PLATFORM</a:t>
            </a:r>
          </a:p>
        </p:txBody>
      </p:sp>
      <p:sp>
        <p:nvSpPr>
          <p:cNvPr id="137" name="Text Placeholder 1">
            <a:extLst>
              <a:ext uri="{FF2B5EF4-FFF2-40B4-BE49-F238E27FC236}">
                <a16:creationId xmlns:a16="http://schemas.microsoft.com/office/drawing/2014/main" id="{5A1D1172-F85B-4987-A7A8-8B4D9E845108}"/>
              </a:ext>
            </a:extLst>
          </p:cNvPr>
          <p:cNvSpPr txBox="1">
            <a:spLocks/>
          </p:cNvSpPr>
          <p:nvPr/>
        </p:nvSpPr>
        <p:spPr>
          <a:xfrm>
            <a:off x="4430705"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PAUSE</a:t>
            </a:r>
          </a:p>
        </p:txBody>
      </p:sp>
      <p:sp>
        <p:nvSpPr>
          <p:cNvPr id="138" name="Text Placeholder 1">
            <a:extLst>
              <a:ext uri="{FF2B5EF4-FFF2-40B4-BE49-F238E27FC236}">
                <a16:creationId xmlns:a16="http://schemas.microsoft.com/office/drawing/2014/main" id="{9698663C-C61A-4FFA-82F2-9A9B97A1902D}"/>
              </a:ext>
            </a:extLst>
          </p:cNvPr>
          <p:cNvSpPr txBox="1">
            <a:spLocks/>
          </p:cNvSpPr>
          <p:nvPr/>
        </p:nvSpPr>
        <p:spPr>
          <a:xfrm>
            <a:off x="5343510"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PREVIOUS ITEM</a:t>
            </a:r>
          </a:p>
        </p:txBody>
      </p:sp>
      <p:sp>
        <p:nvSpPr>
          <p:cNvPr id="139" name="Text Placeholder 1">
            <a:extLst>
              <a:ext uri="{FF2B5EF4-FFF2-40B4-BE49-F238E27FC236}">
                <a16:creationId xmlns:a16="http://schemas.microsoft.com/office/drawing/2014/main" id="{B30E5F57-FC00-4BE7-B687-BB71BE094F2A}"/>
              </a:ext>
            </a:extLst>
          </p:cNvPr>
          <p:cNvSpPr txBox="1">
            <a:spLocks/>
          </p:cNvSpPr>
          <p:nvPr/>
        </p:nvSpPr>
        <p:spPr>
          <a:xfrm>
            <a:off x="6256315"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PRINT</a:t>
            </a:r>
          </a:p>
        </p:txBody>
      </p:sp>
      <p:sp>
        <p:nvSpPr>
          <p:cNvPr id="140" name="Text Placeholder 1">
            <a:extLst>
              <a:ext uri="{FF2B5EF4-FFF2-40B4-BE49-F238E27FC236}">
                <a16:creationId xmlns:a16="http://schemas.microsoft.com/office/drawing/2014/main" id="{88F1F0F9-CE59-4C23-ACA0-D82F91EABFCF}"/>
              </a:ext>
            </a:extLst>
          </p:cNvPr>
          <p:cNvSpPr txBox="1">
            <a:spLocks/>
          </p:cNvSpPr>
          <p:nvPr/>
        </p:nvSpPr>
        <p:spPr>
          <a:xfrm>
            <a:off x="7169120"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REMOVE</a:t>
            </a:r>
          </a:p>
        </p:txBody>
      </p:sp>
      <p:sp>
        <p:nvSpPr>
          <p:cNvPr id="141" name="Text Placeholder 1">
            <a:extLst>
              <a:ext uri="{FF2B5EF4-FFF2-40B4-BE49-F238E27FC236}">
                <a16:creationId xmlns:a16="http://schemas.microsoft.com/office/drawing/2014/main" id="{95E5DB64-3977-47B1-BA49-15ABAD94E137}"/>
              </a:ext>
            </a:extLst>
          </p:cNvPr>
          <p:cNvSpPr txBox="1">
            <a:spLocks/>
          </p:cNvSpPr>
          <p:nvPr/>
        </p:nvSpPr>
        <p:spPr>
          <a:xfrm>
            <a:off x="8081925"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REMOVE DOCUMENT</a:t>
            </a:r>
          </a:p>
        </p:txBody>
      </p:sp>
      <p:sp>
        <p:nvSpPr>
          <p:cNvPr id="142" name="Text Placeholder 1">
            <a:extLst>
              <a:ext uri="{FF2B5EF4-FFF2-40B4-BE49-F238E27FC236}">
                <a16:creationId xmlns:a16="http://schemas.microsoft.com/office/drawing/2014/main" id="{E6DBA219-7F02-4C8C-AA7B-145D077F0AB8}"/>
              </a:ext>
            </a:extLst>
          </p:cNvPr>
          <p:cNvSpPr txBox="1">
            <a:spLocks/>
          </p:cNvSpPr>
          <p:nvPr/>
        </p:nvSpPr>
        <p:spPr>
          <a:xfrm>
            <a:off x="8994734" y="639861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RETURN</a:t>
            </a:r>
          </a:p>
        </p:txBody>
      </p:sp>
      <p:pic>
        <p:nvPicPr>
          <p:cNvPr id="4" name="Graphic 3">
            <a:extLst>
              <a:ext uri="{FF2B5EF4-FFF2-40B4-BE49-F238E27FC236}">
                <a16:creationId xmlns:a16="http://schemas.microsoft.com/office/drawing/2014/main" id="{06CA17DE-0987-0447-83B7-EE2F76E33EC7}"/>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2832100" y="2210946"/>
            <a:ext cx="457200" cy="457200"/>
          </a:xfrm>
          <a:prstGeom prst="rect">
            <a:avLst/>
          </a:prstGeom>
        </p:spPr>
      </p:pic>
      <p:pic>
        <p:nvPicPr>
          <p:cNvPr id="6" name="Graphic 5">
            <a:extLst>
              <a:ext uri="{FF2B5EF4-FFF2-40B4-BE49-F238E27FC236}">
                <a16:creationId xmlns:a16="http://schemas.microsoft.com/office/drawing/2014/main" id="{C2EBAF05-294E-5848-8558-015888C58B78}"/>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3746500" y="2212747"/>
            <a:ext cx="457200" cy="457200"/>
          </a:xfrm>
          <a:prstGeom prst="rect">
            <a:avLst/>
          </a:prstGeom>
        </p:spPr>
      </p:pic>
      <p:sp>
        <p:nvSpPr>
          <p:cNvPr id="105" name="Text Placeholder 1">
            <a:extLst>
              <a:ext uri="{FF2B5EF4-FFF2-40B4-BE49-F238E27FC236}">
                <a16:creationId xmlns:a16="http://schemas.microsoft.com/office/drawing/2014/main" id="{A7A118AC-E0FD-8C48-9C72-B834DC72969B}"/>
              </a:ext>
            </a:extLst>
          </p:cNvPr>
          <p:cNvSpPr txBox="1">
            <a:spLocks/>
          </p:cNvSpPr>
          <p:nvPr/>
        </p:nvSpPr>
        <p:spPr>
          <a:xfrm>
            <a:off x="2603500" y="27535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REMOTE SUPPORT</a:t>
            </a:r>
          </a:p>
        </p:txBody>
      </p:sp>
      <p:sp>
        <p:nvSpPr>
          <p:cNvPr id="106" name="Text Placeholder 1">
            <a:extLst>
              <a:ext uri="{FF2B5EF4-FFF2-40B4-BE49-F238E27FC236}">
                <a16:creationId xmlns:a16="http://schemas.microsoft.com/office/drawing/2014/main" id="{CE36F0BD-D485-674F-B35B-84057A2D563E}"/>
              </a:ext>
            </a:extLst>
          </p:cNvPr>
          <p:cNvSpPr txBox="1">
            <a:spLocks/>
          </p:cNvSpPr>
          <p:nvPr/>
        </p:nvSpPr>
        <p:spPr>
          <a:xfrm>
            <a:off x="3525357" y="277484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WORK FROM</a:t>
            </a:r>
          </a:p>
          <a:p>
            <a:pPr algn="ctr" defTabSz="914400"/>
            <a:r>
              <a:rPr lang="en-US" sz="800" kern="0" dirty="0">
                <a:latin typeface="Roboto Condensed" panose="02000000000000000000" pitchFamily="2" charset="0"/>
                <a:ea typeface="Roboto Condensed" panose="02000000000000000000" pitchFamily="2" charset="0"/>
              </a:rPr>
              <a:t>HOME</a:t>
            </a:r>
          </a:p>
        </p:txBody>
      </p:sp>
    </p:spTree>
    <p:extLst>
      <p:ext uri="{BB962C8B-B14F-4D97-AF65-F5344CB8AC3E}">
        <p14:creationId xmlns:p14="http://schemas.microsoft.com/office/powerpoint/2010/main" val="340294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80" name="Text Placeholder 1">
            <a:extLst>
              <a:ext uri="{FF2B5EF4-FFF2-40B4-BE49-F238E27FC236}">
                <a16:creationId xmlns:a16="http://schemas.microsoft.com/office/drawing/2014/main" id="{673C1B97-B20F-448F-8378-E41E5B967A53}"/>
              </a:ext>
            </a:extLst>
          </p:cNvPr>
          <p:cNvSpPr txBox="1">
            <a:spLocks/>
          </p:cNvSpPr>
          <p:nvPr/>
        </p:nvSpPr>
        <p:spPr>
          <a:xfrm>
            <a:off x="791550" y="863529"/>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UX/UI</a:t>
            </a:r>
          </a:p>
        </p:txBody>
      </p:sp>
      <p:sp>
        <p:nvSpPr>
          <p:cNvPr id="7" name="Text Placeholder 1">
            <a:extLst>
              <a:ext uri="{FF2B5EF4-FFF2-40B4-BE49-F238E27FC236}">
                <a16:creationId xmlns:a16="http://schemas.microsoft.com/office/drawing/2014/main" id="{8EBB354E-1FBB-490C-B27E-2FEB34C508D9}"/>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SAVE</a:t>
            </a:r>
          </a:p>
        </p:txBody>
      </p:sp>
      <p:sp>
        <p:nvSpPr>
          <p:cNvPr id="9" name="Text Placeholder 1">
            <a:extLst>
              <a:ext uri="{FF2B5EF4-FFF2-40B4-BE49-F238E27FC236}">
                <a16:creationId xmlns:a16="http://schemas.microsoft.com/office/drawing/2014/main" id="{578DFA26-393D-4DD6-9A15-D790C80EB7DD}"/>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SEARCH</a:t>
            </a:r>
          </a:p>
        </p:txBody>
      </p:sp>
      <p:sp>
        <p:nvSpPr>
          <p:cNvPr id="10" name="Text Placeholder 1">
            <a:extLst>
              <a:ext uri="{FF2B5EF4-FFF2-40B4-BE49-F238E27FC236}">
                <a16:creationId xmlns:a16="http://schemas.microsoft.com/office/drawing/2014/main" id="{9F82FE2B-6D5A-4D7E-8576-8428373AC802}"/>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SEE</a:t>
            </a:r>
          </a:p>
        </p:txBody>
      </p:sp>
      <p:sp>
        <p:nvSpPr>
          <p:cNvPr id="11" name="Text Placeholder 1">
            <a:extLst>
              <a:ext uri="{FF2B5EF4-FFF2-40B4-BE49-F238E27FC236}">
                <a16:creationId xmlns:a16="http://schemas.microsoft.com/office/drawing/2014/main" id="{5B540CE4-E6F1-405B-9B60-710CC594FDCE}"/>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SELECTED</a:t>
            </a:r>
          </a:p>
        </p:txBody>
      </p:sp>
      <p:sp>
        <p:nvSpPr>
          <p:cNvPr id="12" name="Text Placeholder 1">
            <a:extLst>
              <a:ext uri="{FF2B5EF4-FFF2-40B4-BE49-F238E27FC236}">
                <a16:creationId xmlns:a16="http://schemas.microsoft.com/office/drawing/2014/main" id="{D6806298-56C5-4D66-917A-070ACAE8D6D6}"/>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SETTINGS</a:t>
            </a:r>
          </a:p>
        </p:txBody>
      </p:sp>
      <p:sp>
        <p:nvSpPr>
          <p:cNvPr id="13" name="Text Placeholder 1">
            <a:extLst>
              <a:ext uri="{FF2B5EF4-FFF2-40B4-BE49-F238E27FC236}">
                <a16:creationId xmlns:a16="http://schemas.microsoft.com/office/drawing/2014/main" id="{9FA1600C-BBA8-4BCD-853D-CF83D4E6B084}"/>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SHARE</a:t>
            </a:r>
          </a:p>
        </p:txBody>
      </p:sp>
      <p:sp>
        <p:nvSpPr>
          <p:cNvPr id="14" name="Text Placeholder 1">
            <a:extLst>
              <a:ext uri="{FF2B5EF4-FFF2-40B4-BE49-F238E27FC236}">
                <a16:creationId xmlns:a16="http://schemas.microsoft.com/office/drawing/2014/main" id="{006F9E52-09BD-4075-9B90-1115A328CBA0}"/>
              </a:ext>
            </a:extLst>
          </p:cNvPr>
          <p:cNvSpPr txBox="1">
            <a:spLocks/>
          </p:cNvSpPr>
          <p:nvPr/>
        </p:nvSpPr>
        <p:spPr>
          <a:xfrm>
            <a:off x="625791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STOP</a:t>
            </a:r>
          </a:p>
        </p:txBody>
      </p:sp>
      <p:sp>
        <p:nvSpPr>
          <p:cNvPr id="17" name="Text Placeholder 1">
            <a:extLst>
              <a:ext uri="{FF2B5EF4-FFF2-40B4-BE49-F238E27FC236}">
                <a16:creationId xmlns:a16="http://schemas.microsoft.com/office/drawing/2014/main" id="{FB0C3741-1288-44E4-BF75-9F7128840902}"/>
              </a:ext>
            </a:extLst>
          </p:cNvPr>
          <p:cNvSpPr txBox="1">
            <a:spLocks/>
          </p:cNvSpPr>
          <p:nvPr/>
        </p:nvSpPr>
        <p:spPr>
          <a:xfrm>
            <a:off x="717071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TRENDING</a:t>
            </a:r>
          </a:p>
        </p:txBody>
      </p:sp>
      <p:sp>
        <p:nvSpPr>
          <p:cNvPr id="18" name="Text Placeholder 1">
            <a:extLst>
              <a:ext uri="{FF2B5EF4-FFF2-40B4-BE49-F238E27FC236}">
                <a16:creationId xmlns:a16="http://schemas.microsoft.com/office/drawing/2014/main" id="{4376D40B-E3FA-40C9-97B0-91C88F08138E}"/>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UP</a:t>
            </a:r>
          </a:p>
        </p:txBody>
      </p:sp>
      <p:sp>
        <p:nvSpPr>
          <p:cNvPr id="19" name="Text Placeholder 1">
            <a:extLst>
              <a:ext uri="{FF2B5EF4-FFF2-40B4-BE49-F238E27FC236}">
                <a16:creationId xmlns:a16="http://schemas.microsoft.com/office/drawing/2014/main" id="{D5510192-3FB7-47AC-B5EB-91816E4E9890}"/>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UPLOAD</a:t>
            </a:r>
          </a:p>
        </p:txBody>
      </p:sp>
      <p:pic>
        <p:nvPicPr>
          <p:cNvPr id="20" name="Graphic 19">
            <a:extLst>
              <a:ext uri="{FF2B5EF4-FFF2-40B4-BE49-F238E27FC236}">
                <a16:creationId xmlns:a16="http://schemas.microsoft.com/office/drawing/2014/main" id="{263EB4DE-2F87-444D-BC04-642D9A013B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9907" y="2219325"/>
            <a:ext cx="400050" cy="419100"/>
          </a:xfrm>
          <a:prstGeom prst="rect">
            <a:avLst/>
          </a:prstGeom>
        </p:spPr>
      </p:pic>
      <p:pic>
        <p:nvPicPr>
          <p:cNvPr id="21" name="Graphic 20">
            <a:extLst>
              <a:ext uri="{FF2B5EF4-FFF2-40B4-BE49-F238E27FC236}">
                <a16:creationId xmlns:a16="http://schemas.microsoft.com/office/drawing/2014/main" id="{B561DC13-285B-44A0-AF28-77B839DBD5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30507" y="2219325"/>
            <a:ext cx="304800" cy="419100"/>
          </a:xfrm>
          <a:prstGeom prst="rect">
            <a:avLst/>
          </a:prstGeom>
        </p:spPr>
      </p:pic>
      <p:sp>
        <p:nvSpPr>
          <p:cNvPr id="22" name="Text Placeholder 1">
            <a:extLst>
              <a:ext uri="{FF2B5EF4-FFF2-40B4-BE49-F238E27FC236}">
                <a16:creationId xmlns:a16="http://schemas.microsoft.com/office/drawing/2014/main" id="{CEBB6D1D-CED9-4800-A053-722A6ED91886}"/>
              </a:ext>
            </a:extLst>
          </p:cNvPr>
          <p:cNvSpPr txBox="1">
            <a:spLocks/>
          </p:cNvSpPr>
          <p:nvPr/>
        </p:nvSpPr>
        <p:spPr>
          <a:xfrm>
            <a:off x="2617687" y="275015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AWARNING/ERROR</a:t>
            </a:r>
          </a:p>
        </p:txBody>
      </p:sp>
      <p:sp>
        <p:nvSpPr>
          <p:cNvPr id="23" name="Text Placeholder 1">
            <a:extLst>
              <a:ext uri="{FF2B5EF4-FFF2-40B4-BE49-F238E27FC236}">
                <a16:creationId xmlns:a16="http://schemas.microsoft.com/office/drawing/2014/main" id="{634315CE-45DD-4DFA-A5DC-C07E80E81C1A}"/>
              </a:ext>
            </a:extLst>
          </p:cNvPr>
          <p:cNvSpPr txBox="1">
            <a:spLocks/>
          </p:cNvSpPr>
          <p:nvPr/>
        </p:nvSpPr>
        <p:spPr>
          <a:xfrm>
            <a:off x="3530492" y="275015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ZIP/COMPRESSED</a:t>
            </a:r>
          </a:p>
        </p:txBody>
      </p:sp>
      <p:pic>
        <p:nvPicPr>
          <p:cNvPr id="24" name="Graphic 23">
            <a:extLst>
              <a:ext uri="{FF2B5EF4-FFF2-40B4-BE49-F238E27FC236}">
                <a16:creationId xmlns:a16="http://schemas.microsoft.com/office/drawing/2014/main" id="{B5EC2BB7-AC9C-4D1A-8D93-4B9237EDBE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956" y="1308232"/>
            <a:ext cx="400050" cy="400050"/>
          </a:xfrm>
          <a:prstGeom prst="rect">
            <a:avLst/>
          </a:prstGeom>
        </p:spPr>
      </p:pic>
      <p:pic>
        <p:nvPicPr>
          <p:cNvPr id="25" name="Graphic 24">
            <a:extLst>
              <a:ext uri="{FF2B5EF4-FFF2-40B4-BE49-F238E27FC236}">
                <a16:creationId xmlns:a16="http://schemas.microsoft.com/office/drawing/2014/main" id="{1FB7117F-C7C0-46B0-8D2E-6FB812A82B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5055" y="1279657"/>
            <a:ext cx="457200" cy="457200"/>
          </a:xfrm>
          <a:prstGeom prst="rect">
            <a:avLst/>
          </a:prstGeom>
        </p:spPr>
      </p:pic>
      <p:pic>
        <p:nvPicPr>
          <p:cNvPr id="26" name="Graphic 25">
            <a:extLst>
              <a:ext uri="{FF2B5EF4-FFF2-40B4-BE49-F238E27FC236}">
                <a16:creationId xmlns:a16="http://schemas.microsoft.com/office/drawing/2014/main" id="{2F20009F-1A8D-482F-A724-A68901D090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18505" y="1365382"/>
            <a:ext cx="457200" cy="285750"/>
          </a:xfrm>
          <a:prstGeom prst="rect">
            <a:avLst/>
          </a:prstGeom>
        </p:spPr>
      </p:pic>
      <p:pic>
        <p:nvPicPr>
          <p:cNvPr id="27" name="Graphic 26">
            <a:extLst>
              <a:ext uri="{FF2B5EF4-FFF2-40B4-BE49-F238E27FC236}">
                <a16:creationId xmlns:a16="http://schemas.microsoft.com/office/drawing/2014/main" id="{BDCF1DAC-F361-4483-B5C9-83460FA826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8915" y="1332045"/>
            <a:ext cx="457200" cy="352425"/>
          </a:xfrm>
          <a:prstGeom prst="rect">
            <a:avLst/>
          </a:prstGeom>
        </p:spPr>
      </p:pic>
      <p:pic>
        <p:nvPicPr>
          <p:cNvPr id="28" name="Graphic 27">
            <a:extLst>
              <a:ext uri="{FF2B5EF4-FFF2-40B4-BE49-F238E27FC236}">
                <a16:creationId xmlns:a16="http://schemas.microsoft.com/office/drawing/2014/main" id="{73190E3A-69F3-4D93-9D78-0B366B97561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21278" y="1279657"/>
            <a:ext cx="457200" cy="457200"/>
          </a:xfrm>
          <a:prstGeom prst="rect">
            <a:avLst/>
          </a:prstGeom>
        </p:spPr>
      </p:pic>
      <p:pic>
        <p:nvPicPr>
          <p:cNvPr id="29" name="Graphic 28">
            <a:extLst>
              <a:ext uri="{FF2B5EF4-FFF2-40B4-BE49-F238E27FC236}">
                <a16:creationId xmlns:a16="http://schemas.microsoft.com/office/drawing/2014/main" id="{8B210A50-0514-4AB6-9302-E3B32018BAA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99569" y="1298707"/>
            <a:ext cx="419100" cy="419100"/>
          </a:xfrm>
          <a:prstGeom prst="rect">
            <a:avLst/>
          </a:prstGeom>
        </p:spPr>
      </p:pic>
      <p:pic>
        <p:nvPicPr>
          <p:cNvPr id="30" name="Graphic 29">
            <a:extLst>
              <a:ext uri="{FF2B5EF4-FFF2-40B4-BE49-F238E27FC236}">
                <a16:creationId xmlns:a16="http://schemas.microsoft.com/office/drawing/2014/main" id="{33F91216-24A1-4C6E-897D-E8788844D8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62722" y="1279657"/>
            <a:ext cx="457200" cy="457200"/>
          </a:xfrm>
          <a:prstGeom prst="rect">
            <a:avLst/>
          </a:prstGeom>
        </p:spPr>
      </p:pic>
      <p:pic>
        <p:nvPicPr>
          <p:cNvPr id="31" name="Graphic 30">
            <a:extLst>
              <a:ext uri="{FF2B5EF4-FFF2-40B4-BE49-F238E27FC236}">
                <a16:creationId xmlns:a16="http://schemas.microsoft.com/office/drawing/2014/main" id="{929FC204-8154-4958-B11D-359672F06DE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17633" y="1374907"/>
            <a:ext cx="457200" cy="266700"/>
          </a:xfrm>
          <a:prstGeom prst="rect">
            <a:avLst/>
          </a:prstGeom>
        </p:spPr>
      </p:pic>
      <p:pic>
        <p:nvPicPr>
          <p:cNvPr id="32" name="Graphic 31">
            <a:extLst>
              <a:ext uri="{FF2B5EF4-FFF2-40B4-BE49-F238E27FC236}">
                <a16:creationId xmlns:a16="http://schemas.microsoft.com/office/drawing/2014/main" id="{F894C965-3215-4FAA-96D7-F961DDC53DC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243897" y="1279657"/>
            <a:ext cx="457200" cy="457200"/>
          </a:xfrm>
          <a:prstGeom prst="rect">
            <a:avLst/>
          </a:prstGeom>
        </p:spPr>
      </p:pic>
      <p:pic>
        <p:nvPicPr>
          <p:cNvPr id="33" name="Graphic 32">
            <a:extLst>
              <a:ext uri="{FF2B5EF4-FFF2-40B4-BE49-F238E27FC236}">
                <a16:creationId xmlns:a16="http://schemas.microsoft.com/office/drawing/2014/main" id="{3443F41F-28A9-4C5C-A43C-58522C1D81E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76355" y="2219325"/>
            <a:ext cx="323850" cy="419100"/>
          </a:xfrm>
          <a:prstGeom prst="rect">
            <a:avLst/>
          </a:prstGeom>
        </p:spPr>
      </p:pic>
      <p:pic>
        <p:nvPicPr>
          <p:cNvPr id="3" name="Graphic 2">
            <a:extLst>
              <a:ext uri="{FF2B5EF4-FFF2-40B4-BE49-F238E27FC236}">
                <a16:creationId xmlns:a16="http://schemas.microsoft.com/office/drawing/2014/main" id="{66BA81AA-BCC9-4808-96C4-2072ABEA62D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18127" y="1336807"/>
            <a:ext cx="457200" cy="342900"/>
          </a:xfrm>
          <a:prstGeom prst="rect">
            <a:avLst/>
          </a:prstGeom>
        </p:spPr>
      </p:pic>
      <p:sp>
        <p:nvSpPr>
          <p:cNvPr id="34" name="Text Placeholder 1">
            <a:extLst>
              <a:ext uri="{FF2B5EF4-FFF2-40B4-BE49-F238E27FC236}">
                <a16:creationId xmlns:a16="http://schemas.microsoft.com/office/drawing/2014/main" id="{89CC04B2-3F0C-4541-AE66-00883ECB51EF}"/>
              </a:ext>
            </a:extLst>
          </p:cNvPr>
          <p:cNvSpPr txBox="1">
            <a:spLocks/>
          </p:cNvSpPr>
          <p:nvPr/>
        </p:nvSpPr>
        <p:spPr>
          <a:xfrm>
            <a:off x="779485" y="275015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USER</a:t>
            </a:r>
          </a:p>
        </p:txBody>
      </p:sp>
      <p:pic>
        <p:nvPicPr>
          <p:cNvPr id="4" name="Graphic 3">
            <a:extLst>
              <a:ext uri="{FF2B5EF4-FFF2-40B4-BE49-F238E27FC236}">
                <a16:creationId xmlns:a16="http://schemas.microsoft.com/office/drawing/2014/main" id="{24AFE6BC-B1DA-4644-8928-D2147F593D2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2485" y="2295525"/>
            <a:ext cx="457200" cy="342900"/>
          </a:xfrm>
          <a:prstGeom prst="rect">
            <a:avLst/>
          </a:prstGeom>
        </p:spPr>
      </p:pic>
      <p:sp>
        <p:nvSpPr>
          <p:cNvPr id="35" name="Text Placeholder 1">
            <a:extLst>
              <a:ext uri="{FF2B5EF4-FFF2-40B4-BE49-F238E27FC236}">
                <a16:creationId xmlns:a16="http://schemas.microsoft.com/office/drawing/2014/main" id="{0E832179-C822-4D15-899B-48F6E1D0EDC9}"/>
              </a:ext>
            </a:extLst>
          </p:cNvPr>
          <p:cNvSpPr txBox="1">
            <a:spLocks/>
          </p:cNvSpPr>
          <p:nvPr/>
        </p:nvSpPr>
        <p:spPr>
          <a:xfrm>
            <a:off x="1656455" y="275015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USERS</a:t>
            </a:r>
          </a:p>
        </p:txBody>
      </p:sp>
    </p:spTree>
    <p:extLst>
      <p:ext uri="{BB962C8B-B14F-4D97-AF65-F5344CB8AC3E}">
        <p14:creationId xmlns:p14="http://schemas.microsoft.com/office/powerpoint/2010/main" val="9511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50900" y="962026"/>
            <a:ext cx="9296400" cy="761999"/>
          </a:xfrm>
        </p:spPr>
        <p:txBody>
          <a:bodyPr/>
          <a:lstStyle/>
          <a:p>
            <a:r>
              <a:rPr lang="en-US" sz="4000" b="1" dirty="0">
                <a:solidFill>
                  <a:srgbClr val="418FDE"/>
                </a:solidFill>
              </a:rPr>
              <a:t>Humanitarian icons </a:t>
            </a:r>
            <a:r>
              <a:rPr lang="en-US" b="1" dirty="0">
                <a:solidFill>
                  <a:srgbClr val="418FDE"/>
                </a:solidFill>
                <a:latin typeface="Roboto Light" panose="02000000000000000000" pitchFamily="2" charset="0"/>
                <a:ea typeface="Roboto Light" panose="02000000000000000000" pitchFamily="2" charset="0"/>
              </a:rPr>
              <a:t>v.02</a:t>
            </a:r>
            <a:endParaRPr lang="en-US" sz="4000" b="1" dirty="0">
              <a:solidFill>
                <a:srgbClr val="418FDE"/>
              </a:solidFill>
              <a:latin typeface="Roboto Light" panose="02000000000000000000" pitchFamily="2" charset="0"/>
              <a:ea typeface="Roboto Light" panose="02000000000000000000" pitchFamily="2" charset="0"/>
            </a:endParaRPr>
          </a:p>
        </p:txBody>
      </p:sp>
      <p:cxnSp>
        <p:nvCxnSpPr>
          <p:cNvPr id="4" name="Straight Connector 3">
            <a:extLst>
              <a:ext uri="{FF2B5EF4-FFF2-40B4-BE49-F238E27FC236}">
                <a16:creationId xmlns:a16="http://schemas.microsoft.com/office/drawing/2014/main" id="{1792A70F-6332-403D-8C59-3D912676D0AA}"/>
              </a:ext>
            </a:extLst>
          </p:cNvPr>
          <p:cNvCxnSpPr/>
          <p:nvPr/>
        </p:nvCxnSpPr>
        <p:spPr>
          <a:xfrm>
            <a:off x="850900" y="17240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5D0FDC0A-C88D-4AB5-BA78-DDC70CF2B09C}"/>
              </a:ext>
            </a:extLst>
          </p:cNvPr>
          <p:cNvSpPr txBox="1">
            <a:spLocks/>
          </p:cNvSpPr>
          <p:nvPr/>
        </p:nvSpPr>
        <p:spPr>
          <a:xfrm>
            <a:off x="867611" y="1876425"/>
            <a:ext cx="9296400" cy="761999"/>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100" kern="0" dirty="0">
                <a:solidFill>
                  <a:srgbClr val="418FDE"/>
                </a:solidFill>
              </a:rPr>
              <a:t>Updated – November 2019</a:t>
            </a:r>
          </a:p>
        </p:txBody>
      </p:sp>
      <p:cxnSp>
        <p:nvCxnSpPr>
          <p:cNvPr id="6" name="Straight Connector 5">
            <a:extLst>
              <a:ext uri="{FF2B5EF4-FFF2-40B4-BE49-F238E27FC236}">
                <a16:creationId xmlns:a16="http://schemas.microsoft.com/office/drawing/2014/main" id="{B70CD59F-01D4-42B5-8862-03D187E553B0}"/>
              </a:ext>
            </a:extLst>
          </p:cNvPr>
          <p:cNvCxnSpPr/>
          <p:nvPr/>
        </p:nvCxnSpPr>
        <p:spPr>
          <a:xfrm>
            <a:off x="850900" y="733425"/>
            <a:ext cx="9067800" cy="0"/>
          </a:xfrm>
          <a:prstGeom prst="line">
            <a:avLst/>
          </a:prstGeom>
          <a:ln w="38100">
            <a:solidFill>
              <a:srgbClr val="418FDE"/>
            </a:solidFill>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20057" y="2705098"/>
            <a:ext cx="1600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CLUSTERS</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59589" y="2181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0D15152-D562-49BD-A1B4-B6EA123DC3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017" y="3114675"/>
            <a:ext cx="457200" cy="419100"/>
          </a:xfrm>
          <a:prstGeom prst="rect">
            <a:avLst/>
          </a:prstGeom>
        </p:spPr>
      </p:pic>
      <p:pic>
        <p:nvPicPr>
          <p:cNvPr id="47" name="Graphic 46">
            <a:extLst>
              <a:ext uri="{FF2B5EF4-FFF2-40B4-BE49-F238E27FC236}">
                <a16:creationId xmlns:a16="http://schemas.microsoft.com/office/drawing/2014/main" id="{82F6D3D1-EA0A-41BC-A568-48380C4AEE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2649" y="3109913"/>
            <a:ext cx="457200" cy="428625"/>
          </a:xfrm>
          <a:prstGeom prst="rect">
            <a:avLst/>
          </a:prstGeom>
        </p:spPr>
      </p:pic>
      <p:pic>
        <p:nvPicPr>
          <p:cNvPr id="48" name="Graphic 47">
            <a:extLst>
              <a:ext uri="{FF2B5EF4-FFF2-40B4-BE49-F238E27FC236}">
                <a16:creationId xmlns:a16="http://schemas.microsoft.com/office/drawing/2014/main" id="{E2E41F78-51BF-467C-B8C9-B4D546DD7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8740" y="3124200"/>
            <a:ext cx="323850" cy="400050"/>
          </a:xfrm>
          <a:prstGeom prst="rect">
            <a:avLst/>
          </a:prstGeom>
        </p:spPr>
      </p:pic>
      <p:pic>
        <p:nvPicPr>
          <p:cNvPr id="49" name="Graphic 48">
            <a:extLst>
              <a:ext uri="{FF2B5EF4-FFF2-40B4-BE49-F238E27FC236}">
                <a16:creationId xmlns:a16="http://schemas.microsoft.com/office/drawing/2014/main" id="{175158C4-B623-4D98-B5BD-5D9059C43B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22838" y="3124200"/>
            <a:ext cx="342900" cy="428625"/>
          </a:xfrm>
          <a:prstGeom prst="rect">
            <a:avLst/>
          </a:prstGeom>
        </p:spPr>
      </p:pic>
      <p:pic>
        <p:nvPicPr>
          <p:cNvPr id="50" name="Graphic 49">
            <a:extLst>
              <a:ext uri="{FF2B5EF4-FFF2-40B4-BE49-F238E27FC236}">
                <a16:creationId xmlns:a16="http://schemas.microsoft.com/office/drawing/2014/main" id="{03804B8A-2214-4CBA-B7FA-C8F5A9A233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72820" y="3148013"/>
            <a:ext cx="457200" cy="352425"/>
          </a:xfrm>
          <a:prstGeom prst="rect">
            <a:avLst/>
          </a:prstGeom>
        </p:spPr>
      </p:pic>
      <p:pic>
        <p:nvPicPr>
          <p:cNvPr id="51" name="Graphic 50">
            <a:extLst>
              <a:ext uri="{FF2B5EF4-FFF2-40B4-BE49-F238E27FC236}">
                <a16:creationId xmlns:a16="http://schemas.microsoft.com/office/drawing/2014/main" id="{4505134F-C151-4B3C-A212-157E191BCD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46895" y="3095625"/>
            <a:ext cx="323850" cy="457200"/>
          </a:xfrm>
          <a:prstGeom prst="rect">
            <a:avLst/>
          </a:prstGeom>
        </p:spPr>
      </p:pic>
      <p:pic>
        <p:nvPicPr>
          <p:cNvPr id="52" name="Graphic 51">
            <a:extLst>
              <a:ext uri="{FF2B5EF4-FFF2-40B4-BE49-F238E27FC236}">
                <a16:creationId xmlns:a16="http://schemas.microsoft.com/office/drawing/2014/main" id="{76319971-D03F-4E3C-B6A5-02418EAF74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56597" y="3123519"/>
            <a:ext cx="457200" cy="371475"/>
          </a:xfrm>
          <a:prstGeom prst="rect">
            <a:avLst/>
          </a:prstGeom>
        </p:spPr>
      </p:pic>
      <p:pic>
        <p:nvPicPr>
          <p:cNvPr id="53" name="Graphic 52">
            <a:extLst>
              <a:ext uri="{FF2B5EF4-FFF2-40B4-BE49-F238E27FC236}">
                <a16:creationId xmlns:a16="http://schemas.microsoft.com/office/drawing/2014/main" id="{D4E05AAF-0254-4582-A120-4DEC715FCEA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30672" y="3102837"/>
            <a:ext cx="342900" cy="457200"/>
          </a:xfrm>
          <a:prstGeom prst="rect">
            <a:avLst/>
          </a:prstGeom>
        </p:spPr>
      </p:pic>
      <p:pic>
        <p:nvPicPr>
          <p:cNvPr id="54" name="Graphic 53">
            <a:extLst>
              <a:ext uri="{FF2B5EF4-FFF2-40B4-BE49-F238E27FC236}">
                <a16:creationId xmlns:a16="http://schemas.microsoft.com/office/drawing/2014/main" id="{E979768D-D443-40FB-AE68-791ACDCC70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82668" y="3080657"/>
            <a:ext cx="457200" cy="457200"/>
          </a:xfrm>
          <a:prstGeom prst="rect">
            <a:avLst/>
          </a:prstGeom>
        </p:spPr>
      </p:pic>
      <p:pic>
        <p:nvPicPr>
          <p:cNvPr id="55" name="Graphic 54">
            <a:extLst>
              <a:ext uri="{FF2B5EF4-FFF2-40B4-BE49-F238E27FC236}">
                <a16:creationId xmlns:a16="http://schemas.microsoft.com/office/drawing/2014/main" id="{0DDED370-932C-4540-8781-07880071C10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17183" y="3095625"/>
            <a:ext cx="457200" cy="457200"/>
          </a:xfrm>
          <a:prstGeom prst="rect">
            <a:avLst/>
          </a:prstGeom>
        </p:spPr>
      </p:pic>
      <p:pic>
        <p:nvPicPr>
          <p:cNvPr id="56" name="Graphic 55">
            <a:extLst>
              <a:ext uri="{FF2B5EF4-FFF2-40B4-BE49-F238E27FC236}">
                <a16:creationId xmlns:a16="http://schemas.microsoft.com/office/drawing/2014/main" id="{B56DB50C-16BA-4668-AA63-5B08F289447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19017" y="4019552"/>
            <a:ext cx="457200" cy="457200"/>
          </a:xfrm>
          <a:prstGeom prst="rect">
            <a:avLst/>
          </a:prstGeom>
        </p:spPr>
      </p:pic>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778710" y="5450931"/>
            <a:ext cx="1600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OTHER SECTORS</a:t>
            </a:r>
          </a:p>
        </p:txBody>
      </p:sp>
      <p:pic>
        <p:nvPicPr>
          <p:cNvPr id="58" name="Graphic 57">
            <a:extLst>
              <a:ext uri="{FF2B5EF4-FFF2-40B4-BE49-F238E27FC236}">
                <a16:creationId xmlns:a16="http://schemas.microsoft.com/office/drawing/2014/main" id="{57222997-9F63-4137-A399-BDA4DE6088E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48456" y="5838825"/>
            <a:ext cx="400050" cy="457200"/>
          </a:xfrm>
          <a:prstGeom prst="rect">
            <a:avLst/>
          </a:prstGeom>
        </p:spPr>
      </p:pic>
      <p:pic>
        <p:nvPicPr>
          <p:cNvPr id="59" name="Graphic 58">
            <a:extLst>
              <a:ext uri="{FF2B5EF4-FFF2-40B4-BE49-F238E27FC236}">
                <a16:creationId xmlns:a16="http://schemas.microsoft.com/office/drawing/2014/main" id="{0E8B12F3-44FA-4801-977A-2A818F3B44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1297" y="5847261"/>
            <a:ext cx="457200" cy="457200"/>
          </a:xfrm>
          <a:prstGeom prst="rect">
            <a:avLst/>
          </a:prstGeom>
        </p:spPr>
      </p:pic>
      <p:pic>
        <p:nvPicPr>
          <p:cNvPr id="60" name="Graphic 59">
            <a:extLst>
              <a:ext uri="{FF2B5EF4-FFF2-40B4-BE49-F238E27FC236}">
                <a16:creationId xmlns:a16="http://schemas.microsoft.com/office/drawing/2014/main" id="{E2EC10F5-9467-45FA-80CF-B2DB9296DA1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780297" y="5872163"/>
            <a:ext cx="457200" cy="390525"/>
          </a:xfrm>
          <a:prstGeom prst="rect">
            <a:avLst/>
          </a:prstGeom>
        </p:spPr>
      </p:pic>
      <p:pic>
        <p:nvPicPr>
          <p:cNvPr id="61" name="Graphic 60">
            <a:extLst>
              <a:ext uri="{FF2B5EF4-FFF2-40B4-BE49-F238E27FC236}">
                <a16:creationId xmlns:a16="http://schemas.microsoft.com/office/drawing/2014/main" id="{75B06DC0-EAEB-4BE0-8985-556680149B1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765688" y="5847261"/>
            <a:ext cx="457200" cy="457200"/>
          </a:xfrm>
          <a:prstGeom prst="rect">
            <a:avLst/>
          </a:prstGeom>
        </p:spPr>
      </p:pic>
      <p:pic>
        <p:nvPicPr>
          <p:cNvPr id="62" name="Graphic 61">
            <a:extLst>
              <a:ext uri="{FF2B5EF4-FFF2-40B4-BE49-F238E27FC236}">
                <a16:creationId xmlns:a16="http://schemas.microsoft.com/office/drawing/2014/main" id="{6281601E-B34C-4A11-B45D-9D3612E9E1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616896" y="5847261"/>
            <a:ext cx="457200" cy="457200"/>
          </a:xfrm>
          <a:prstGeom prst="rect">
            <a:avLst/>
          </a:prstGeom>
        </p:spPr>
      </p:pic>
      <p:pic>
        <p:nvPicPr>
          <p:cNvPr id="63" name="Graphic 62">
            <a:extLst>
              <a:ext uri="{FF2B5EF4-FFF2-40B4-BE49-F238E27FC236}">
                <a16:creationId xmlns:a16="http://schemas.microsoft.com/office/drawing/2014/main" id="{B1B07AEB-163F-4550-9574-D950A9D941E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608154" y="5971086"/>
            <a:ext cx="457200" cy="209550"/>
          </a:xfrm>
          <a:prstGeom prst="rect">
            <a:avLst/>
          </a:prstGeom>
        </p:spPr>
      </p:pic>
      <p:pic>
        <p:nvPicPr>
          <p:cNvPr id="64" name="Graphic 63">
            <a:extLst>
              <a:ext uri="{FF2B5EF4-FFF2-40B4-BE49-F238E27FC236}">
                <a16:creationId xmlns:a16="http://schemas.microsoft.com/office/drawing/2014/main" id="{AE3590FC-1A54-445A-9163-AF899D8B065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475667" y="5847261"/>
            <a:ext cx="457200" cy="457200"/>
          </a:xfrm>
          <a:prstGeom prst="rect">
            <a:avLst/>
          </a:prstGeom>
        </p:spPr>
      </p:pic>
      <p:pic>
        <p:nvPicPr>
          <p:cNvPr id="65" name="Graphic 64">
            <a:extLst>
              <a:ext uri="{FF2B5EF4-FFF2-40B4-BE49-F238E27FC236}">
                <a16:creationId xmlns:a16="http://schemas.microsoft.com/office/drawing/2014/main" id="{3A492A59-3894-4812-AE6D-FB766A72A01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422263" y="5838825"/>
            <a:ext cx="457200" cy="457200"/>
          </a:xfrm>
          <a:prstGeom prst="rect">
            <a:avLst/>
          </a:prstGeom>
        </p:spPr>
      </p:pic>
      <p:pic>
        <p:nvPicPr>
          <p:cNvPr id="66" name="Graphic 65">
            <a:extLst>
              <a:ext uri="{FF2B5EF4-FFF2-40B4-BE49-F238E27FC236}">
                <a16:creationId xmlns:a16="http://schemas.microsoft.com/office/drawing/2014/main" id="{019E632A-4A9A-409F-8066-CFC795C9ACA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349751" y="5875836"/>
            <a:ext cx="304800" cy="400050"/>
          </a:xfrm>
          <a:prstGeom prst="rect">
            <a:avLst/>
          </a:prstGeom>
        </p:spPr>
      </p:pic>
      <p:sp>
        <p:nvSpPr>
          <p:cNvPr id="30" name="Text Placeholder 1">
            <a:extLst>
              <a:ext uri="{FF2B5EF4-FFF2-40B4-BE49-F238E27FC236}">
                <a16:creationId xmlns:a16="http://schemas.microsoft.com/office/drawing/2014/main" id="{D68CD14B-382A-4F61-8755-3F50617163FE}"/>
              </a:ext>
            </a:extLst>
          </p:cNvPr>
          <p:cNvSpPr txBox="1">
            <a:spLocks/>
          </p:cNvSpPr>
          <p:nvPr/>
        </p:nvSpPr>
        <p:spPr>
          <a:xfrm>
            <a:off x="622300" y="3634856"/>
            <a:ext cx="11430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CAMP COORDINATION AND CAMP MANAGEMENT</a:t>
            </a:r>
          </a:p>
        </p:txBody>
      </p:sp>
      <p:sp>
        <p:nvSpPr>
          <p:cNvPr id="31" name="Text Placeholder 1">
            <a:extLst>
              <a:ext uri="{FF2B5EF4-FFF2-40B4-BE49-F238E27FC236}">
                <a16:creationId xmlns:a16="http://schemas.microsoft.com/office/drawing/2014/main" id="{E6F21174-5785-4B81-9A00-2C2B12BD7956}"/>
              </a:ext>
            </a:extLst>
          </p:cNvPr>
          <p:cNvSpPr txBox="1">
            <a:spLocks/>
          </p:cNvSpPr>
          <p:nvPr/>
        </p:nvSpPr>
        <p:spPr>
          <a:xfrm>
            <a:off x="1552743" y="3629025"/>
            <a:ext cx="11430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EARLY</a:t>
            </a:r>
          </a:p>
          <a:p>
            <a:pPr algn="ctr" defTabSz="914400"/>
            <a:r>
              <a:rPr lang="en-US" sz="800" kern="0" dirty="0">
                <a:latin typeface="Roboto Condensed" panose="02000000000000000000" pitchFamily="2" charset="0"/>
                <a:ea typeface="Roboto Condensed" panose="02000000000000000000" pitchFamily="2" charset="0"/>
              </a:rPr>
              <a:t>RECOVERY</a:t>
            </a:r>
          </a:p>
        </p:txBody>
      </p:sp>
      <p:sp>
        <p:nvSpPr>
          <p:cNvPr id="32" name="Text Placeholder 1">
            <a:extLst>
              <a:ext uri="{FF2B5EF4-FFF2-40B4-BE49-F238E27FC236}">
                <a16:creationId xmlns:a16="http://schemas.microsoft.com/office/drawing/2014/main" id="{262AFE17-88EC-48A7-B797-6DEA29B56944}"/>
              </a:ext>
            </a:extLst>
          </p:cNvPr>
          <p:cNvSpPr txBox="1">
            <a:spLocks/>
          </p:cNvSpPr>
          <p:nvPr/>
        </p:nvSpPr>
        <p:spPr>
          <a:xfrm>
            <a:off x="2593464" y="3660804"/>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EDUCATION</a:t>
            </a:r>
          </a:p>
        </p:txBody>
      </p:sp>
      <p:sp>
        <p:nvSpPr>
          <p:cNvPr id="33" name="Text Placeholder 1">
            <a:extLst>
              <a:ext uri="{FF2B5EF4-FFF2-40B4-BE49-F238E27FC236}">
                <a16:creationId xmlns:a16="http://schemas.microsoft.com/office/drawing/2014/main" id="{687BDD01-D89A-443B-80CB-E2AE014A9BDC}"/>
              </a:ext>
            </a:extLst>
          </p:cNvPr>
          <p:cNvSpPr txBox="1">
            <a:spLocks/>
          </p:cNvSpPr>
          <p:nvPr/>
        </p:nvSpPr>
        <p:spPr>
          <a:xfrm>
            <a:off x="3473895" y="3660804"/>
            <a:ext cx="1050648"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EMERGENCY</a:t>
            </a:r>
          </a:p>
          <a:p>
            <a:pPr algn="ctr" defTabSz="914400"/>
            <a:r>
              <a:rPr lang="en-US" sz="800" kern="0" dirty="0">
                <a:latin typeface="Roboto Condensed" panose="02000000000000000000" pitchFamily="2" charset="0"/>
                <a:ea typeface="Roboto Condensed" panose="02000000000000000000" pitchFamily="2" charset="0"/>
              </a:rPr>
              <a:t>TELECOMMUNICATIONS</a:t>
            </a:r>
          </a:p>
        </p:txBody>
      </p:sp>
      <p:sp>
        <p:nvSpPr>
          <p:cNvPr id="34" name="Text Placeholder 1">
            <a:extLst>
              <a:ext uri="{FF2B5EF4-FFF2-40B4-BE49-F238E27FC236}">
                <a16:creationId xmlns:a16="http://schemas.microsoft.com/office/drawing/2014/main" id="{3C981E19-DAE6-4AEC-9C1A-D59F12DCCE56}"/>
              </a:ext>
            </a:extLst>
          </p:cNvPr>
          <p:cNvSpPr txBox="1">
            <a:spLocks/>
          </p:cNvSpPr>
          <p:nvPr/>
        </p:nvSpPr>
        <p:spPr>
          <a:xfrm>
            <a:off x="4422265" y="3660804"/>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FOOD</a:t>
            </a:r>
          </a:p>
          <a:p>
            <a:pPr algn="ctr" defTabSz="914400"/>
            <a:r>
              <a:rPr lang="en-US" sz="800" kern="0" dirty="0">
                <a:latin typeface="Roboto Condensed" panose="02000000000000000000" pitchFamily="2" charset="0"/>
                <a:ea typeface="Roboto Condensed" panose="02000000000000000000" pitchFamily="2" charset="0"/>
              </a:rPr>
              <a:t>SECURITY</a:t>
            </a:r>
          </a:p>
        </p:txBody>
      </p:sp>
      <p:sp>
        <p:nvSpPr>
          <p:cNvPr id="35" name="Text Placeholder 1">
            <a:extLst>
              <a:ext uri="{FF2B5EF4-FFF2-40B4-BE49-F238E27FC236}">
                <a16:creationId xmlns:a16="http://schemas.microsoft.com/office/drawing/2014/main" id="{198B6455-5604-41D3-BE0E-42561D7F1C11}"/>
              </a:ext>
            </a:extLst>
          </p:cNvPr>
          <p:cNvSpPr txBox="1">
            <a:spLocks/>
          </p:cNvSpPr>
          <p:nvPr/>
        </p:nvSpPr>
        <p:spPr>
          <a:xfrm>
            <a:off x="534670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a:t>
            </a:r>
          </a:p>
        </p:txBody>
      </p:sp>
      <p:sp>
        <p:nvSpPr>
          <p:cNvPr id="36" name="Text Placeholder 1">
            <a:extLst>
              <a:ext uri="{FF2B5EF4-FFF2-40B4-BE49-F238E27FC236}">
                <a16:creationId xmlns:a16="http://schemas.microsoft.com/office/drawing/2014/main" id="{148106B7-3BEE-4BDF-8DD7-441913874710}"/>
              </a:ext>
            </a:extLst>
          </p:cNvPr>
          <p:cNvSpPr txBox="1">
            <a:spLocks/>
          </p:cNvSpPr>
          <p:nvPr/>
        </p:nvSpPr>
        <p:spPr>
          <a:xfrm>
            <a:off x="626110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LOGISTICS</a:t>
            </a:r>
          </a:p>
        </p:txBody>
      </p:sp>
      <p:sp>
        <p:nvSpPr>
          <p:cNvPr id="37" name="Text Placeholder 1">
            <a:extLst>
              <a:ext uri="{FF2B5EF4-FFF2-40B4-BE49-F238E27FC236}">
                <a16:creationId xmlns:a16="http://schemas.microsoft.com/office/drawing/2014/main" id="{E044ED99-C94E-4645-897A-88BB01A942E4}"/>
              </a:ext>
            </a:extLst>
          </p:cNvPr>
          <p:cNvSpPr txBox="1">
            <a:spLocks/>
          </p:cNvSpPr>
          <p:nvPr/>
        </p:nvSpPr>
        <p:spPr>
          <a:xfrm>
            <a:off x="717550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NUTRITION</a:t>
            </a:r>
          </a:p>
        </p:txBody>
      </p:sp>
      <p:sp>
        <p:nvSpPr>
          <p:cNvPr id="38" name="Text Placeholder 1">
            <a:extLst>
              <a:ext uri="{FF2B5EF4-FFF2-40B4-BE49-F238E27FC236}">
                <a16:creationId xmlns:a16="http://schemas.microsoft.com/office/drawing/2014/main" id="{BEB2679A-18E1-440D-A9A4-34C72FDCE609}"/>
              </a:ext>
            </a:extLst>
          </p:cNvPr>
          <p:cNvSpPr txBox="1">
            <a:spLocks/>
          </p:cNvSpPr>
          <p:nvPr/>
        </p:nvSpPr>
        <p:spPr>
          <a:xfrm>
            <a:off x="8089900" y="364491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PROTECTION</a:t>
            </a:r>
          </a:p>
        </p:txBody>
      </p:sp>
      <p:sp>
        <p:nvSpPr>
          <p:cNvPr id="39" name="Text Placeholder 1">
            <a:extLst>
              <a:ext uri="{FF2B5EF4-FFF2-40B4-BE49-F238E27FC236}">
                <a16:creationId xmlns:a16="http://schemas.microsoft.com/office/drawing/2014/main" id="{D5A6C573-8FCD-41DA-9DAB-80672587FEF3}"/>
              </a:ext>
            </a:extLst>
          </p:cNvPr>
          <p:cNvSpPr txBox="1">
            <a:spLocks/>
          </p:cNvSpPr>
          <p:nvPr/>
        </p:nvSpPr>
        <p:spPr>
          <a:xfrm>
            <a:off x="9004300" y="364491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SHELTER</a:t>
            </a:r>
          </a:p>
        </p:txBody>
      </p:sp>
      <p:sp>
        <p:nvSpPr>
          <p:cNvPr id="40" name="Text Placeholder 1">
            <a:extLst>
              <a:ext uri="{FF2B5EF4-FFF2-40B4-BE49-F238E27FC236}">
                <a16:creationId xmlns:a16="http://schemas.microsoft.com/office/drawing/2014/main" id="{65E408D5-C103-4BD7-A7C1-0F0CD6DC2170}"/>
              </a:ext>
            </a:extLst>
          </p:cNvPr>
          <p:cNvSpPr txBox="1">
            <a:spLocks/>
          </p:cNvSpPr>
          <p:nvPr/>
        </p:nvSpPr>
        <p:spPr>
          <a:xfrm>
            <a:off x="736600" y="459056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WATER, SANITATION</a:t>
            </a:r>
          </a:p>
          <a:p>
            <a:pPr algn="ctr" defTabSz="914400"/>
            <a:r>
              <a:rPr lang="en-US" sz="800" kern="0" dirty="0">
                <a:latin typeface="Roboto Condensed" panose="02000000000000000000" pitchFamily="2" charset="0"/>
                <a:ea typeface="Roboto Condensed" panose="02000000000000000000" pitchFamily="2" charset="0"/>
              </a:rPr>
              <a:t>AND HYGIENE</a:t>
            </a:r>
          </a:p>
        </p:txBody>
      </p:sp>
      <p:sp>
        <p:nvSpPr>
          <p:cNvPr id="41" name="Text Placeholder 1">
            <a:extLst>
              <a:ext uri="{FF2B5EF4-FFF2-40B4-BE49-F238E27FC236}">
                <a16:creationId xmlns:a16="http://schemas.microsoft.com/office/drawing/2014/main" id="{72815D69-5163-4AB5-8C92-34E28D8EACF1}"/>
              </a:ext>
            </a:extLst>
          </p:cNvPr>
          <p:cNvSpPr txBox="1">
            <a:spLocks/>
          </p:cNvSpPr>
          <p:nvPr/>
        </p:nvSpPr>
        <p:spPr>
          <a:xfrm>
            <a:off x="758820"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AGRICULTURE</a:t>
            </a:r>
          </a:p>
        </p:txBody>
      </p:sp>
      <p:sp>
        <p:nvSpPr>
          <p:cNvPr id="42" name="Text Placeholder 1">
            <a:extLst>
              <a:ext uri="{FF2B5EF4-FFF2-40B4-BE49-F238E27FC236}">
                <a16:creationId xmlns:a16="http://schemas.microsoft.com/office/drawing/2014/main" id="{6E30B5DA-08EA-45E2-88C4-04590958295E}"/>
              </a:ext>
            </a:extLst>
          </p:cNvPr>
          <p:cNvSpPr txBox="1">
            <a:spLocks/>
          </p:cNvSpPr>
          <p:nvPr/>
        </p:nvSpPr>
        <p:spPr>
          <a:xfrm>
            <a:off x="169269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CHILD PROTECTION</a:t>
            </a:r>
          </a:p>
        </p:txBody>
      </p:sp>
      <p:sp>
        <p:nvSpPr>
          <p:cNvPr id="43" name="Text Placeholder 1">
            <a:extLst>
              <a:ext uri="{FF2B5EF4-FFF2-40B4-BE49-F238E27FC236}">
                <a16:creationId xmlns:a16="http://schemas.microsoft.com/office/drawing/2014/main" id="{9EADAD09-ABA1-49BC-B29D-6166EC673026}"/>
              </a:ext>
            </a:extLst>
          </p:cNvPr>
          <p:cNvSpPr txBox="1">
            <a:spLocks/>
          </p:cNvSpPr>
          <p:nvPr/>
        </p:nvSpPr>
        <p:spPr>
          <a:xfrm>
            <a:off x="2614261"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CHILD CARE/</a:t>
            </a:r>
          </a:p>
          <a:p>
            <a:pPr algn="ctr" defTabSz="914400"/>
            <a:r>
              <a:rPr lang="en-US" sz="800" kern="0" dirty="0">
                <a:latin typeface="Roboto Condensed" panose="02000000000000000000" pitchFamily="2" charset="0"/>
                <a:ea typeface="Roboto Condensed" panose="02000000000000000000" pitchFamily="2" charset="0"/>
              </a:rPr>
              <a:t>CHILD FRIENDLY</a:t>
            </a:r>
          </a:p>
        </p:txBody>
      </p:sp>
      <p:sp>
        <p:nvSpPr>
          <p:cNvPr id="44" name="Text Placeholder 1">
            <a:extLst>
              <a:ext uri="{FF2B5EF4-FFF2-40B4-BE49-F238E27FC236}">
                <a16:creationId xmlns:a16="http://schemas.microsoft.com/office/drawing/2014/main" id="{34630DAB-DC43-49D3-8885-3FA537FDDD98}"/>
              </a:ext>
            </a:extLst>
          </p:cNvPr>
          <p:cNvSpPr txBox="1">
            <a:spLocks/>
          </p:cNvSpPr>
          <p:nvPr/>
        </p:nvSpPr>
        <p:spPr>
          <a:xfrm>
            <a:off x="3548138"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COORDINATION</a:t>
            </a:r>
          </a:p>
        </p:txBody>
      </p:sp>
      <p:sp>
        <p:nvSpPr>
          <p:cNvPr id="45" name="Text Placeholder 1">
            <a:extLst>
              <a:ext uri="{FF2B5EF4-FFF2-40B4-BE49-F238E27FC236}">
                <a16:creationId xmlns:a16="http://schemas.microsoft.com/office/drawing/2014/main" id="{BA6EC854-51AF-434A-AA3D-5EF5EFC4EFB0}"/>
              </a:ext>
            </a:extLst>
          </p:cNvPr>
          <p:cNvSpPr txBox="1">
            <a:spLocks/>
          </p:cNvSpPr>
          <p:nvPr/>
        </p:nvSpPr>
        <p:spPr>
          <a:xfrm>
            <a:off x="4432300" y="6399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ENVIRONMENT</a:t>
            </a:r>
          </a:p>
        </p:txBody>
      </p:sp>
      <p:sp>
        <p:nvSpPr>
          <p:cNvPr id="46" name="Text Placeholder 1">
            <a:extLst>
              <a:ext uri="{FF2B5EF4-FFF2-40B4-BE49-F238E27FC236}">
                <a16:creationId xmlns:a16="http://schemas.microsoft.com/office/drawing/2014/main" id="{38CA6CEC-2A8B-483A-8837-64168017C7EE}"/>
              </a:ext>
            </a:extLst>
          </p:cNvPr>
          <p:cNvSpPr txBox="1">
            <a:spLocks/>
          </p:cNvSpPr>
          <p:nvPr/>
        </p:nvSpPr>
        <p:spPr>
          <a:xfrm>
            <a:off x="5366177" y="6399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FISHERY</a:t>
            </a:r>
          </a:p>
        </p:txBody>
      </p:sp>
      <p:sp>
        <p:nvSpPr>
          <p:cNvPr id="67" name="Text Placeholder 1">
            <a:extLst>
              <a:ext uri="{FF2B5EF4-FFF2-40B4-BE49-F238E27FC236}">
                <a16:creationId xmlns:a16="http://schemas.microsoft.com/office/drawing/2014/main" id="{4CB90EF0-CC13-424D-B35B-9CD22C190EC5}"/>
              </a:ext>
            </a:extLst>
          </p:cNvPr>
          <p:cNvSpPr txBox="1">
            <a:spLocks/>
          </p:cNvSpPr>
          <p:nvPr/>
        </p:nvSpPr>
        <p:spPr>
          <a:xfrm>
            <a:off x="6287741" y="6399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MULTI-CLUSTER/</a:t>
            </a:r>
          </a:p>
          <a:p>
            <a:pPr algn="ctr" defTabSz="914400"/>
            <a:r>
              <a:rPr lang="en-US" sz="800" kern="0" dirty="0">
                <a:latin typeface="Roboto Condensed" panose="02000000000000000000" pitchFamily="2" charset="0"/>
                <a:ea typeface="Roboto Condensed" panose="02000000000000000000" pitchFamily="2" charset="0"/>
              </a:rPr>
              <a:t>MULTI-SECTOR</a:t>
            </a:r>
          </a:p>
        </p:txBody>
      </p:sp>
      <p:sp>
        <p:nvSpPr>
          <p:cNvPr id="68" name="Text Placeholder 1">
            <a:extLst>
              <a:ext uri="{FF2B5EF4-FFF2-40B4-BE49-F238E27FC236}">
                <a16:creationId xmlns:a16="http://schemas.microsoft.com/office/drawing/2014/main" id="{751C16B5-95D9-41F2-A9F2-3BAF2E363884}"/>
              </a:ext>
            </a:extLst>
          </p:cNvPr>
          <p:cNvSpPr txBox="1">
            <a:spLocks/>
          </p:cNvSpPr>
          <p:nvPr/>
        </p:nvSpPr>
        <p:spPr>
          <a:xfrm>
            <a:off x="7221618" y="639994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RULE OF LAW</a:t>
            </a:r>
          </a:p>
          <a:p>
            <a:pPr algn="ctr" defTabSz="914400"/>
            <a:r>
              <a:rPr lang="en-US" sz="800" kern="0" dirty="0">
                <a:latin typeface="Roboto Condensed" panose="02000000000000000000" pitchFamily="2" charset="0"/>
                <a:ea typeface="Roboto Condensed" panose="02000000000000000000" pitchFamily="2" charset="0"/>
              </a:rPr>
              <a:t>AND JUSTICE</a:t>
            </a:r>
          </a:p>
        </p:txBody>
      </p:sp>
      <p:sp>
        <p:nvSpPr>
          <p:cNvPr id="69" name="Text Placeholder 1">
            <a:extLst>
              <a:ext uri="{FF2B5EF4-FFF2-40B4-BE49-F238E27FC236}">
                <a16:creationId xmlns:a16="http://schemas.microsoft.com/office/drawing/2014/main" id="{C451FEAA-90B4-48E2-9501-DADD9F265B70}"/>
              </a:ext>
            </a:extLst>
          </p:cNvPr>
          <p:cNvSpPr txBox="1">
            <a:spLocks/>
          </p:cNvSpPr>
          <p:nvPr/>
        </p:nvSpPr>
        <p:spPr>
          <a:xfrm>
            <a:off x="8077678" y="639994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SAFETY</a:t>
            </a:r>
          </a:p>
          <a:p>
            <a:pPr algn="ctr" defTabSz="914400"/>
            <a:r>
              <a:rPr lang="en-US" sz="800" kern="0" dirty="0">
                <a:latin typeface="Roboto Condensed" panose="02000000000000000000" pitchFamily="2" charset="0"/>
                <a:ea typeface="Roboto Condensed" panose="02000000000000000000" pitchFamily="2" charset="0"/>
              </a:rPr>
              <a:t>AND SECURITY</a:t>
            </a:r>
          </a:p>
        </p:txBody>
      </p:sp>
    </p:spTree>
    <p:extLst>
      <p:ext uri="{BB962C8B-B14F-4D97-AF65-F5344CB8AC3E}">
        <p14:creationId xmlns:p14="http://schemas.microsoft.com/office/powerpoint/2010/main" val="263211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8"/>
            <a:ext cx="9296400" cy="761999"/>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DISASTERS/HAZARDS AND CRISES</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771794" y="5454832"/>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SOCIOECONOMIC AND DEVELOPMENT</a:t>
            </a:r>
          </a:p>
        </p:txBody>
      </p:sp>
      <p:pic>
        <p:nvPicPr>
          <p:cNvPr id="3" name="Graphic 2">
            <a:extLst>
              <a:ext uri="{FF2B5EF4-FFF2-40B4-BE49-F238E27FC236}">
                <a16:creationId xmlns:a16="http://schemas.microsoft.com/office/drawing/2014/main" id="{2B6F28B8-0B0F-4EB7-97F3-E4FE145823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3423" y="1268501"/>
            <a:ext cx="323850" cy="457200"/>
          </a:xfrm>
          <a:prstGeom prst="rect">
            <a:avLst/>
          </a:prstGeom>
        </p:spPr>
      </p:pic>
      <p:pic>
        <p:nvPicPr>
          <p:cNvPr id="10" name="Graphic 9">
            <a:extLst>
              <a:ext uri="{FF2B5EF4-FFF2-40B4-BE49-F238E27FC236}">
                <a16:creationId xmlns:a16="http://schemas.microsoft.com/office/drawing/2014/main" id="{B506A3C0-694A-4FD3-B503-F8872B695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8918" y="1289045"/>
            <a:ext cx="457200" cy="457200"/>
          </a:xfrm>
          <a:prstGeom prst="rect">
            <a:avLst/>
          </a:prstGeom>
        </p:spPr>
      </p:pic>
      <p:pic>
        <p:nvPicPr>
          <p:cNvPr id="11" name="Graphic 10">
            <a:extLst>
              <a:ext uri="{FF2B5EF4-FFF2-40B4-BE49-F238E27FC236}">
                <a16:creationId xmlns:a16="http://schemas.microsoft.com/office/drawing/2014/main" id="{5B74ED30-E8F3-4731-8CD3-E04513ABB8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24191" y="1268501"/>
            <a:ext cx="457200" cy="457200"/>
          </a:xfrm>
          <a:prstGeom prst="rect">
            <a:avLst/>
          </a:prstGeom>
        </p:spPr>
      </p:pic>
      <p:pic>
        <p:nvPicPr>
          <p:cNvPr id="12" name="Graphic 11">
            <a:extLst>
              <a:ext uri="{FF2B5EF4-FFF2-40B4-BE49-F238E27FC236}">
                <a16:creationId xmlns:a16="http://schemas.microsoft.com/office/drawing/2014/main" id="{8D4D11A1-AF1E-4C4C-9406-3AF43A1B33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67774" y="1268501"/>
            <a:ext cx="457200" cy="457200"/>
          </a:xfrm>
          <a:prstGeom prst="rect">
            <a:avLst/>
          </a:prstGeom>
        </p:spPr>
      </p:pic>
      <p:pic>
        <p:nvPicPr>
          <p:cNvPr id="13" name="Graphic 12">
            <a:extLst>
              <a:ext uri="{FF2B5EF4-FFF2-40B4-BE49-F238E27FC236}">
                <a16:creationId xmlns:a16="http://schemas.microsoft.com/office/drawing/2014/main" id="{9885F332-F0D9-44C3-8A55-112FB2EE01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11357" y="1268501"/>
            <a:ext cx="381000" cy="457200"/>
          </a:xfrm>
          <a:prstGeom prst="rect">
            <a:avLst/>
          </a:prstGeom>
        </p:spPr>
      </p:pic>
      <p:pic>
        <p:nvPicPr>
          <p:cNvPr id="14" name="Graphic 13">
            <a:extLst>
              <a:ext uri="{FF2B5EF4-FFF2-40B4-BE49-F238E27FC236}">
                <a16:creationId xmlns:a16="http://schemas.microsoft.com/office/drawing/2014/main" id="{0FDAF614-29AB-401E-881B-B27F648CAE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85383" y="1297076"/>
            <a:ext cx="457200" cy="400050"/>
          </a:xfrm>
          <a:prstGeom prst="rect">
            <a:avLst/>
          </a:prstGeom>
        </p:spPr>
      </p:pic>
      <p:pic>
        <p:nvPicPr>
          <p:cNvPr id="15" name="Graphic 14">
            <a:extLst>
              <a:ext uri="{FF2B5EF4-FFF2-40B4-BE49-F238E27FC236}">
                <a16:creationId xmlns:a16="http://schemas.microsoft.com/office/drawing/2014/main" id="{44ABCB8A-D9A0-41ED-B9E2-FABF452F40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39151" y="1268501"/>
            <a:ext cx="419100" cy="457200"/>
          </a:xfrm>
          <a:prstGeom prst="rect">
            <a:avLst/>
          </a:prstGeom>
        </p:spPr>
      </p:pic>
      <p:pic>
        <p:nvPicPr>
          <p:cNvPr id="16" name="Graphic 15">
            <a:extLst>
              <a:ext uri="{FF2B5EF4-FFF2-40B4-BE49-F238E27FC236}">
                <a16:creationId xmlns:a16="http://schemas.microsoft.com/office/drawing/2014/main" id="{468B739B-3BD0-45FC-A8BD-B31C599C40D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511239" y="1268501"/>
            <a:ext cx="323850" cy="457200"/>
          </a:xfrm>
          <a:prstGeom prst="rect">
            <a:avLst/>
          </a:prstGeom>
        </p:spPr>
      </p:pic>
      <p:pic>
        <p:nvPicPr>
          <p:cNvPr id="17" name="Graphic 16">
            <a:extLst>
              <a:ext uri="{FF2B5EF4-FFF2-40B4-BE49-F238E27FC236}">
                <a16:creationId xmlns:a16="http://schemas.microsoft.com/office/drawing/2014/main" id="{2E192FF3-F6BF-4A0F-BA38-1F3FCED9842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14055" y="1268501"/>
            <a:ext cx="457200" cy="457200"/>
          </a:xfrm>
          <a:prstGeom prst="rect">
            <a:avLst/>
          </a:prstGeom>
        </p:spPr>
      </p:pic>
      <p:pic>
        <p:nvPicPr>
          <p:cNvPr id="18" name="Graphic 17">
            <a:extLst>
              <a:ext uri="{FF2B5EF4-FFF2-40B4-BE49-F238E27FC236}">
                <a16:creationId xmlns:a16="http://schemas.microsoft.com/office/drawing/2014/main" id="{E2E4DC9D-3472-4366-A5FE-0C8F3BB801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32900" y="1268501"/>
            <a:ext cx="457200" cy="457200"/>
          </a:xfrm>
          <a:prstGeom prst="rect">
            <a:avLst/>
          </a:prstGeom>
        </p:spPr>
      </p:pic>
      <p:pic>
        <p:nvPicPr>
          <p:cNvPr id="19" name="Graphic 18">
            <a:extLst>
              <a:ext uri="{FF2B5EF4-FFF2-40B4-BE49-F238E27FC236}">
                <a16:creationId xmlns:a16="http://schemas.microsoft.com/office/drawing/2014/main" id="{9352BDCD-802E-4A75-94F6-0423322C231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40159" y="2176871"/>
            <a:ext cx="323850" cy="457200"/>
          </a:xfrm>
          <a:prstGeom prst="rect">
            <a:avLst/>
          </a:prstGeom>
        </p:spPr>
      </p:pic>
      <p:pic>
        <p:nvPicPr>
          <p:cNvPr id="21" name="Graphic 20">
            <a:extLst>
              <a:ext uri="{FF2B5EF4-FFF2-40B4-BE49-F238E27FC236}">
                <a16:creationId xmlns:a16="http://schemas.microsoft.com/office/drawing/2014/main" id="{B1FF77BF-FC36-463F-9ADC-2E0C5895442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47976" y="2219325"/>
            <a:ext cx="457200" cy="381000"/>
          </a:xfrm>
          <a:prstGeom prst="rect">
            <a:avLst/>
          </a:prstGeom>
        </p:spPr>
      </p:pic>
      <p:pic>
        <p:nvPicPr>
          <p:cNvPr id="22" name="Graphic 21">
            <a:extLst>
              <a:ext uri="{FF2B5EF4-FFF2-40B4-BE49-F238E27FC236}">
                <a16:creationId xmlns:a16="http://schemas.microsoft.com/office/drawing/2014/main" id="{82EAD18E-AF76-4D64-A680-BB5300342FB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58591" y="2181225"/>
            <a:ext cx="457200" cy="457200"/>
          </a:xfrm>
          <a:prstGeom prst="rect">
            <a:avLst/>
          </a:prstGeom>
        </p:spPr>
      </p:pic>
      <p:pic>
        <p:nvPicPr>
          <p:cNvPr id="23" name="Graphic 22">
            <a:extLst>
              <a:ext uri="{FF2B5EF4-FFF2-40B4-BE49-F238E27FC236}">
                <a16:creationId xmlns:a16="http://schemas.microsoft.com/office/drawing/2014/main" id="{24431F60-82E1-46B8-A0B7-935CFC5329E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769206" y="2181225"/>
            <a:ext cx="457200" cy="457200"/>
          </a:xfrm>
          <a:prstGeom prst="rect">
            <a:avLst/>
          </a:prstGeom>
        </p:spPr>
      </p:pic>
      <p:pic>
        <p:nvPicPr>
          <p:cNvPr id="24" name="Graphic 23">
            <a:extLst>
              <a:ext uri="{FF2B5EF4-FFF2-40B4-BE49-F238E27FC236}">
                <a16:creationId xmlns:a16="http://schemas.microsoft.com/office/drawing/2014/main" id="{953CDA00-CE0F-4987-BD79-B9FBF401D87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679821" y="2205038"/>
            <a:ext cx="457200" cy="409575"/>
          </a:xfrm>
          <a:prstGeom prst="rect">
            <a:avLst/>
          </a:prstGeom>
        </p:spPr>
      </p:pic>
      <p:pic>
        <p:nvPicPr>
          <p:cNvPr id="25" name="Graphic 24">
            <a:extLst>
              <a:ext uri="{FF2B5EF4-FFF2-40B4-BE49-F238E27FC236}">
                <a16:creationId xmlns:a16="http://schemas.microsoft.com/office/drawing/2014/main" id="{F741A80B-B789-4688-B43C-730ADFF00A0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590436" y="2181225"/>
            <a:ext cx="457200" cy="457200"/>
          </a:xfrm>
          <a:prstGeom prst="rect">
            <a:avLst/>
          </a:prstGeom>
        </p:spPr>
      </p:pic>
      <p:pic>
        <p:nvPicPr>
          <p:cNvPr id="26" name="Graphic 25">
            <a:extLst>
              <a:ext uri="{FF2B5EF4-FFF2-40B4-BE49-F238E27FC236}">
                <a16:creationId xmlns:a16="http://schemas.microsoft.com/office/drawing/2014/main" id="{FFEAC22F-2C18-4C51-9ACB-D961986814A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485138" y="2237922"/>
            <a:ext cx="457200" cy="361950"/>
          </a:xfrm>
          <a:prstGeom prst="rect">
            <a:avLst/>
          </a:prstGeom>
        </p:spPr>
      </p:pic>
      <p:pic>
        <p:nvPicPr>
          <p:cNvPr id="27" name="Graphic 26">
            <a:extLst>
              <a:ext uri="{FF2B5EF4-FFF2-40B4-BE49-F238E27FC236}">
                <a16:creationId xmlns:a16="http://schemas.microsoft.com/office/drawing/2014/main" id="{00FA2239-EFA3-4455-9E9E-17283F1DE11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395753" y="2214110"/>
            <a:ext cx="457200" cy="409575"/>
          </a:xfrm>
          <a:prstGeom prst="rect">
            <a:avLst/>
          </a:prstGeom>
        </p:spPr>
      </p:pic>
      <p:pic>
        <p:nvPicPr>
          <p:cNvPr id="28" name="Graphic 27">
            <a:extLst>
              <a:ext uri="{FF2B5EF4-FFF2-40B4-BE49-F238E27FC236}">
                <a16:creationId xmlns:a16="http://schemas.microsoft.com/office/drawing/2014/main" id="{922EA820-53E2-4006-A39D-13A45A24BA6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06372" y="2195060"/>
            <a:ext cx="457200" cy="447675"/>
          </a:xfrm>
          <a:prstGeom prst="rect">
            <a:avLst/>
          </a:prstGeom>
        </p:spPr>
      </p:pic>
      <p:pic>
        <p:nvPicPr>
          <p:cNvPr id="29" name="Graphic 28">
            <a:extLst>
              <a:ext uri="{FF2B5EF4-FFF2-40B4-BE49-F238E27FC236}">
                <a16:creationId xmlns:a16="http://schemas.microsoft.com/office/drawing/2014/main" id="{BC9DC16A-8638-4ED3-863D-512A7AC8736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06809" y="3123985"/>
            <a:ext cx="457200" cy="457200"/>
          </a:xfrm>
          <a:prstGeom prst="rect">
            <a:avLst/>
          </a:prstGeom>
        </p:spPr>
      </p:pic>
      <p:pic>
        <p:nvPicPr>
          <p:cNvPr id="30" name="Graphic 29">
            <a:extLst>
              <a:ext uri="{FF2B5EF4-FFF2-40B4-BE49-F238E27FC236}">
                <a16:creationId xmlns:a16="http://schemas.microsoft.com/office/drawing/2014/main" id="{DE4ECD69-B930-46E3-BEB3-D22CC1883D0B}"/>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59579" y="3113454"/>
            <a:ext cx="419100" cy="457200"/>
          </a:xfrm>
          <a:prstGeom prst="rect">
            <a:avLst/>
          </a:prstGeom>
        </p:spPr>
      </p:pic>
      <p:pic>
        <p:nvPicPr>
          <p:cNvPr id="31" name="Graphic 30">
            <a:extLst>
              <a:ext uri="{FF2B5EF4-FFF2-40B4-BE49-F238E27FC236}">
                <a16:creationId xmlns:a16="http://schemas.microsoft.com/office/drawing/2014/main" id="{6077807B-AE71-4CE2-9274-97F6F070A66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835913" y="3113454"/>
            <a:ext cx="457200" cy="457200"/>
          </a:xfrm>
          <a:prstGeom prst="rect">
            <a:avLst/>
          </a:prstGeom>
        </p:spPr>
      </p:pic>
      <p:pic>
        <p:nvPicPr>
          <p:cNvPr id="32" name="Graphic 31">
            <a:extLst>
              <a:ext uri="{FF2B5EF4-FFF2-40B4-BE49-F238E27FC236}">
                <a16:creationId xmlns:a16="http://schemas.microsoft.com/office/drawing/2014/main" id="{E421C909-9851-43CB-B731-EB2CB1F2039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750347" y="3113454"/>
            <a:ext cx="457200" cy="457200"/>
          </a:xfrm>
          <a:prstGeom prst="rect">
            <a:avLst/>
          </a:prstGeom>
        </p:spPr>
      </p:pic>
      <p:pic>
        <p:nvPicPr>
          <p:cNvPr id="33" name="Graphic 32">
            <a:extLst>
              <a:ext uri="{FF2B5EF4-FFF2-40B4-BE49-F238E27FC236}">
                <a16:creationId xmlns:a16="http://schemas.microsoft.com/office/drawing/2014/main" id="{28D77C08-A1EC-4FB5-9AC0-D3F45980AB74}"/>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664781" y="3137267"/>
            <a:ext cx="457200" cy="409575"/>
          </a:xfrm>
          <a:prstGeom prst="rect">
            <a:avLst/>
          </a:prstGeom>
        </p:spPr>
      </p:pic>
      <p:pic>
        <p:nvPicPr>
          <p:cNvPr id="34" name="Graphic 33">
            <a:extLst>
              <a:ext uri="{FF2B5EF4-FFF2-40B4-BE49-F238E27FC236}">
                <a16:creationId xmlns:a16="http://schemas.microsoft.com/office/drawing/2014/main" id="{4EE4732B-1294-4C46-9844-7D187EF6B86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579215" y="3113454"/>
            <a:ext cx="457200" cy="457200"/>
          </a:xfrm>
          <a:prstGeom prst="rect">
            <a:avLst/>
          </a:prstGeom>
        </p:spPr>
      </p:pic>
      <p:pic>
        <p:nvPicPr>
          <p:cNvPr id="35" name="Graphic 34">
            <a:extLst>
              <a:ext uri="{FF2B5EF4-FFF2-40B4-BE49-F238E27FC236}">
                <a16:creationId xmlns:a16="http://schemas.microsoft.com/office/drawing/2014/main" id="{9638D8C2-6713-4B96-BAE3-9BF54430158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493649" y="3113454"/>
            <a:ext cx="457200" cy="457200"/>
          </a:xfrm>
          <a:prstGeom prst="rect">
            <a:avLst/>
          </a:prstGeom>
        </p:spPr>
      </p:pic>
      <p:pic>
        <p:nvPicPr>
          <p:cNvPr id="36" name="Graphic 35">
            <a:extLst>
              <a:ext uri="{FF2B5EF4-FFF2-40B4-BE49-F238E27FC236}">
                <a16:creationId xmlns:a16="http://schemas.microsoft.com/office/drawing/2014/main" id="{8CAA0FD0-DCB8-4413-A827-00B4F90AEBE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408083" y="3113454"/>
            <a:ext cx="457200" cy="457200"/>
          </a:xfrm>
          <a:prstGeom prst="rect">
            <a:avLst/>
          </a:prstGeom>
        </p:spPr>
      </p:pic>
      <p:pic>
        <p:nvPicPr>
          <p:cNvPr id="37" name="Graphic 36">
            <a:extLst>
              <a:ext uri="{FF2B5EF4-FFF2-40B4-BE49-F238E27FC236}">
                <a16:creationId xmlns:a16="http://schemas.microsoft.com/office/drawing/2014/main" id="{BD336CE9-CB22-485D-AE08-C2784FA5EFC3}"/>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322517" y="3113454"/>
            <a:ext cx="457200" cy="457200"/>
          </a:xfrm>
          <a:prstGeom prst="rect">
            <a:avLst/>
          </a:prstGeom>
        </p:spPr>
      </p:pic>
      <p:pic>
        <p:nvPicPr>
          <p:cNvPr id="38" name="Graphic 37">
            <a:extLst>
              <a:ext uri="{FF2B5EF4-FFF2-40B4-BE49-F238E27FC236}">
                <a16:creationId xmlns:a16="http://schemas.microsoft.com/office/drawing/2014/main" id="{106F462C-BF50-417F-A2DB-58A07D8837E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236951" y="3113454"/>
            <a:ext cx="333375" cy="457200"/>
          </a:xfrm>
          <a:prstGeom prst="rect">
            <a:avLst/>
          </a:prstGeom>
        </p:spPr>
      </p:pic>
      <p:pic>
        <p:nvPicPr>
          <p:cNvPr id="39" name="Graphic 38">
            <a:extLst>
              <a:ext uri="{FF2B5EF4-FFF2-40B4-BE49-F238E27FC236}">
                <a16:creationId xmlns:a16="http://schemas.microsoft.com/office/drawing/2014/main" id="{114BA351-DE15-450A-BF9E-D0A9552E0F9C}"/>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979746" y="5844612"/>
            <a:ext cx="457200" cy="457200"/>
          </a:xfrm>
          <a:prstGeom prst="rect">
            <a:avLst/>
          </a:prstGeom>
        </p:spPr>
      </p:pic>
      <p:pic>
        <p:nvPicPr>
          <p:cNvPr id="40" name="Graphic 39">
            <a:extLst>
              <a:ext uri="{FF2B5EF4-FFF2-40B4-BE49-F238E27FC236}">
                <a16:creationId xmlns:a16="http://schemas.microsoft.com/office/drawing/2014/main" id="{BFA6ADDF-D92B-4F43-8201-8CEC4897C0F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00713" y="5844612"/>
            <a:ext cx="419100" cy="457200"/>
          </a:xfrm>
          <a:prstGeom prst="rect">
            <a:avLst/>
          </a:prstGeom>
        </p:spPr>
      </p:pic>
      <p:pic>
        <p:nvPicPr>
          <p:cNvPr id="41" name="Graphic 40">
            <a:extLst>
              <a:ext uri="{FF2B5EF4-FFF2-40B4-BE49-F238E27FC236}">
                <a16:creationId xmlns:a16="http://schemas.microsoft.com/office/drawing/2014/main" id="{7E9841C3-E3E4-49BC-B026-7D8512EEF5B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783580" y="5901762"/>
            <a:ext cx="457200" cy="342900"/>
          </a:xfrm>
          <a:prstGeom prst="rect">
            <a:avLst/>
          </a:prstGeom>
        </p:spPr>
      </p:pic>
      <p:pic>
        <p:nvPicPr>
          <p:cNvPr id="42" name="Graphic 41">
            <a:extLst>
              <a:ext uri="{FF2B5EF4-FFF2-40B4-BE49-F238E27FC236}">
                <a16:creationId xmlns:a16="http://schemas.microsoft.com/office/drawing/2014/main" id="{F0B04DEB-A0B1-4CDE-8CD8-B521FD802AC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3704547" y="5844612"/>
            <a:ext cx="457200" cy="457200"/>
          </a:xfrm>
          <a:prstGeom prst="rect">
            <a:avLst/>
          </a:prstGeom>
        </p:spPr>
      </p:pic>
      <p:pic>
        <p:nvPicPr>
          <p:cNvPr id="43" name="Graphic 42">
            <a:extLst>
              <a:ext uri="{FF2B5EF4-FFF2-40B4-BE49-F238E27FC236}">
                <a16:creationId xmlns:a16="http://schemas.microsoft.com/office/drawing/2014/main" id="{61C61C89-0B58-47E4-8106-43B7F70F297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4625514" y="5844612"/>
            <a:ext cx="457200" cy="457200"/>
          </a:xfrm>
          <a:prstGeom prst="rect">
            <a:avLst/>
          </a:prstGeom>
        </p:spPr>
      </p:pic>
      <p:pic>
        <p:nvPicPr>
          <p:cNvPr id="44" name="Graphic 43">
            <a:extLst>
              <a:ext uri="{FF2B5EF4-FFF2-40B4-BE49-F238E27FC236}">
                <a16:creationId xmlns:a16="http://schemas.microsoft.com/office/drawing/2014/main" id="{F75AD264-7012-496E-9739-E845D5965F1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5546481" y="5844612"/>
            <a:ext cx="457200" cy="457200"/>
          </a:xfrm>
          <a:prstGeom prst="rect">
            <a:avLst/>
          </a:prstGeom>
        </p:spPr>
      </p:pic>
      <p:pic>
        <p:nvPicPr>
          <p:cNvPr id="45" name="Graphic 44">
            <a:extLst>
              <a:ext uri="{FF2B5EF4-FFF2-40B4-BE49-F238E27FC236}">
                <a16:creationId xmlns:a16="http://schemas.microsoft.com/office/drawing/2014/main" id="{F9F9192B-D0A3-409B-BD5B-A718ACDC15A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6467448" y="5844612"/>
            <a:ext cx="457200" cy="457200"/>
          </a:xfrm>
          <a:prstGeom prst="rect">
            <a:avLst/>
          </a:prstGeom>
        </p:spPr>
      </p:pic>
      <p:pic>
        <p:nvPicPr>
          <p:cNvPr id="46" name="Graphic 45">
            <a:extLst>
              <a:ext uri="{FF2B5EF4-FFF2-40B4-BE49-F238E27FC236}">
                <a16:creationId xmlns:a16="http://schemas.microsoft.com/office/drawing/2014/main" id="{3F9A61E1-D082-4207-A02A-2D3D0F05BCA4}"/>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7388415" y="5844612"/>
            <a:ext cx="457200" cy="457200"/>
          </a:xfrm>
          <a:prstGeom prst="rect">
            <a:avLst/>
          </a:prstGeom>
        </p:spPr>
      </p:pic>
      <p:pic>
        <p:nvPicPr>
          <p:cNvPr id="68" name="Graphic 67">
            <a:extLst>
              <a:ext uri="{FF2B5EF4-FFF2-40B4-BE49-F238E27FC236}">
                <a16:creationId xmlns:a16="http://schemas.microsoft.com/office/drawing/2014/main" id="{1248A4AE-693E-4B0E-AF42-47C8FCBBD037}"/>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8309382" y="5844612"/>
            <a:ext cx="457200" cy="457200"/>
          </a:xfrm>
          <a:prstGeom prst="rect">
            <a:avLst/>
          </a:prstGeom>
        </p:spPr>
      </p:pic>
      <p:pic>
        <p:nvPicPr>
          <p:cNvPr id="69" name="Graphic 68">
            <a:extLst>
              <a:ext uri="{FF2B5EF4-FFF2-40B4-BE49-F238E27FC236}">
                <a16:creationId xmlns:a16="http://schemas.microsoft.com/office/drawing/2014/main" id="{CB81583A-B853-48E2-AF21-A5F3B25A6D80}"/>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9230349" y="5844612"/>
            <a:ext cx="457200" cy="457200"/>
          </a:xfrm>
          <a:prstGeom prst="rect">
            <a:avLst/>
          </a:prstGeom>
        </p:spPr>
      </p:pic>
      <p:sp>
        <p:nvSpPr>
          <p:cNvPr id="56" name="Text Placeholder 1">
            <a:extLst>
              <a:ext uri="{FF2B5EF4-FFF2-40B4-BE49-F238E27FC236}">
                <a16:creationId xmlns:a16="http://schemas.microsoft.com/office/drawing/2014/main" id="{0F37BA21-B31D-4E15-A5E4-AEC2B7373474}"/>
              </a:ext>
            </a:extLst>
          </p:cNvPr>
          <p:cNvSpPr txBox="1">
            <a:spLocks/>
          </p:cNvSpPr>
          <p:nvPr/>
        </p:nvSpPr>
        <p:spPr>
          <a:xfrm>
            <a:off x="762826" y="183408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COLD WAVE</a:t>
            </a:r>
          </a:p>
        </p:txBody>
      </p:sp>
      <p:sp>
        <p:nvSpPr>
          <p:cNvPr id="58" name="Text Placeholder 1">
            <a:extLst>
              <a:ext uri="{FF2B5EF4-FFF2-40B4-BE49-F238E27FC236}">
                <a16:creationId xmlns:a16="http://schemas.microsoft.com/office/drawing/2014/main" id="{E0DD8EB3-AE7C-4D9D-B234-3248C7B0541F}"/>
              </a:ext>
            </a:extLst>
          </p:cNvPr>
          <p:cNvSpPr txBox="1">
            <a:spLocks/>
          </p:cNvSpPr>
          <p:nvPr/>
        </p:nvSpPr>
        <p:spPr>
          <a:xfrm>
            <a:off x="773687" y="27325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HEATWAVE</a:t>
            </a:r>
          </a:p>
        </p:txBody>
      </p:sp>
      <p:sp>
        <p:nvSpPr>
          <p:cNvPr id="59" name="Text Placeholder 1">
            <a:extLst>
              <a:ext uri="{FF2B5EF4-FFF2-40B4-BE49-F238E27FC236}">
                <a16:creationId xmlns:a16="http://schemas.microsoft.com/office/drawing/2014/main" id="{F6834303-7642-488A-ADB7-EA753A676F45}"/>
              </a:ext>
            </a:extLst>
          </p:cNvPr>
          <p:cNvSpPr txBox="1">
            <a:spLocks/>
          </p:cNvSpPr>
          <p:nvPr/>
        </p:nvSpPr>
        <p:spPr>
          <a:xfrm>
            <a:off x="2618267" y="183408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CYCLONE</a:t>
            </a:r>
          </a:p>
        </p:txBody>
      </p:sp>
      <p:sp>
        <p:nvSpPr>
          <p:cNvPr id="60" name="Text Placeholder 1">
            <a:extLst>
              <a:ext uri="{FF2B5EF4-FFF2-40B4-BE49-F238E27FC236}">
                <a16:creationId xmlns:a16="http://schemas.microsoft.com/office/drawing/2014/main" id="{BDAA4FBC-A93F-414D-93FF-129875714E19}"/>
              </a:ext>
            </a:extLst>
          </p:cNvPr>
          <p:cNvSpPr txBox="1">
            <a:spLocks/>
          </p:cNvSpPr>
          <p:nvPr/>
        </p:nvSpPr>
        <p:spPr>
          <a:xfrm>
            <a:off x="3552144" y="183408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DROUGHT</a:t>
            </a:r>
          </a:p>
        </p:txBody>
      </p:sp>
      <p:sp>
        <p:nvSpPr>
          <p:cNvPr id="61" name="Text Placeholder 1">
            <a:extLst>
              <a:ext uri="{FF2B5EF4-FFF2-40B4-BE49-F238E27FC236}">
                <a16:creationId xmlns:a16="http://schemas.microsoft.com/office/drawing/2014/main" id="{3D7C0904-56D0-4AC5-8BD8-4E3C11FFF332}"/>
              </a:ext>
            </a:extLst>
          </p:cNvPr>
          <p:cNvSpPr txBox="1">
            <a:spLocks/>
          </p:cNvSpPr>
          <p:nvPr/>
        </p:nvSpPr>
        <p:spPr>
          <a:xfrm>
            <a:off x="4436306" y="183002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EARTHQUAKE</a:t>
            </a:r>
          </a:p>
        </p:txBody>
      </p:sp>
      <p:sp>
        <p:nvSpPr>
          <p:cNvPr id="62" name="Text Placeholder 1">
            <a:extLst>
              <a:ext uri="{FF2B5EF4-FFF2-40B4-BE49-F238E27FC236}">
                <a16:creationId xmlns:a16="http://schemas.microsoft.com/office/drawing/2014/main" id="{5D882A85-5B51-4823-B1E9-5BAF37D08F46}"/>
              </a:ext>
            </a:extLst>
          </p:cNvPr>
          <p:cNvSpPr txBox="1">
            <a:spLocks/>
          </p:cNvSpPr>
          <p:nvPr/>
        </p:nvSpPr>
        <p:spPr>
          <a:xfrm>
            <a:off x="5370183" y="183002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EPIDEMIC</a:t>
            </a:r>
          </a:p>
        </p:txBody>
      </p:sp>
      <p:sp>
        <p:nvSpPr>
          <p:cNvPr id="63" name="Text Placeholder 1">
            <a:extLst>
              <a:ext uri="{FF2B5EF4-FFF2-40B4-BE49-F238E27FC236}">
                <a16:creationId xmlns:a16="http://schemas.microsoft.com/office/drawing/2014/main" id="{D2C6A0DE-1199-470E-B6D3-42341846618A}"/>
              </a:ext>
            </a:extLst>
          </p:cNvPr>
          <p:cNvSpPr txBox="1">
            <a:spLocks/>
          </p:cNvSpPr>
          <p:nvPr/>
        </p:nvSpPr>
        <p:spPr>
          <a:xfrm>
            <a:off x="6291747" y="183002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FAMINE</a:t>
            </a:r>
          </a:p>
        </p:txBody>
      </p:sp>
      <p:sp>
        <p:nvSpPr>
          <p:cNvPr id="64" name="Text Placeholder 1">
            <a:extLst>
              <a:ext uri="{FF2B5EF4-FFF2-40B4-BE49-F238E27FC236}">
                <a16:creationId xmlns:a16="http://schemas.microsoft.com/office/drawing/2014/main" id="{01A2D465-40E9-4B1C-AD40-CC5D5B36D737}"/>
              </a:ext>
            </a:extLst>
          </p:cNvPr>
          <p:cNvSpPr txBox="1">
            <a:spLocks/>
          </p:cNvSpPr>
          <p:nvPr/>
        </p:nvSpPr>
        <p:spPr>
          <a:xfrm>
            <a:off x="7225624" y="183002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FIRE</a:t>
            </a:r>
          </a:p>
        </p:txBody>
      </p:sp>
      <p:sp>
        <p:nvSpPr>
          <p:cNvPr id="65" name="Text Placeholder 1">
            <a:extLst>
              <a:ext uri="{FF2B5EF4-FFF2-40B4-BE49-F238E27FC236}">
                <a16:creationId xmlns:a16="http://schemas.microsoft.com/office/drawing/2014/main" id="{884D0965-A3FA-4705-8D56-65B1DC520CC0}"/>
              </a:ext>
            </a:extLst>
          </p:cNvPr>
          <p:cNvSpPr txBox="1">
            <a:spLocks/>
          </p:cNvSpPr>
          <p:nvPr/>
        </p:nvSpPr>
        <p:spPr>
          <a:xfrm>
            <a:off x="8081684" y="183001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FLASH FLOOD</a:t>
            </a:r>
          </a:p>
        </p:txBody>
      </p:sp>
      <p:sp>
        <p:nvSpPr>
          <p:cNvPr id="66" name="Text Placeholder 1">
            <a:extLst>
              <a:ext uri="{FF2B5EF4-FFF2-40B4-BE49-F238E27FC236}">
                <a16:creationId xmlns:a16="http://schemas.microsoft.com/office/drawing/2014/main" id="{48CFD533-B9A3-40C1-A077-85B99D9173BB}"/>
              </a:ext>
            </a:extLst>
          </p:cNvPr>
          <p:cNvSpPr txBox="1">
            <a:spLocks/>
          </p:cNvSpPr>
          <p:nvPr/>
        </p:nvSpPr>
        <p:spPr>
          <a:xfrm>
            <a:off x="8978075" y="184202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FLOOD</a:t>
            </a:r>
          </a:p>
        </p:txBody>
      </p:sp>
      <p:sp>
        <p:nvSpPr>
          <p:cNvPr id="67" name="Text Placeholder 1">
            <a:extLst>
              <a:ext uri="{FF2B5EF4-FFF2-40B4-BE49-F238E27FC236}">
                <a16:creationId xmlns:a16="http://schemas.microsoft.com/office/drawing/2014/main" id="{6FF3678F-2A20-41CA-B37D-DB9838915812}"/>
              </a:ext>
            </a:extLst>
          </p:cNvPr>
          <p:cNvSpPr txBox="1">
            <a:spLocks/>
          </p:cNvSpPr>
          <p:nvPr/>
        </p:nvSpPr>
        <p:spPr>
          <a:xfrm>
            <a:off x="1703867" y="18462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CONFLICT</a:t>
            </a:r>
          </a:p>
        </p:txBody>
      </p:sp>
      <p:sp>
        <p:nvSpPr>
          <p:cNvPr id="70" name="Text Placeholder 1">
            <a:extLst>
              <a:ext uri="{FF2B5EF4-FFF2-40B4-BE49-F238E27FC236}">
                <a16:creationId xmlns:a16="http://schemas.microsoft.com/office/drawing/2014/main" id="{B53EF79B-4703-42DA-B0ED-24A219CE4E85}"/>
              </a:ext>
            </a:extLst>
          </p:cNvPr>
          <p:cNvSpPr txBox="1">
            <a:spLocks/>
          </p:cNvSpPr>
          <p:nvPr/>
        </p:nvSpPr>
        <p:spPr>
          <a:xfrm>
            <a:off x="1705869" y="273129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HEAVY RAIN</a:t>
            </a:r>
          </a:p>
        </p:txBody>
      </p:sp>
      <p:sp>
        <p:nvSpPr>
          <p:cNvPr id="71" name="Text Placeholder 1">
            <a:extLst>
              <a:ext uri="{FF2B5EF4-FFF2-40B4-BE49-F238E27FC236}">
                <a16:creationId xmlns:a16="http://schemas.microsoft.com/office/drawing/2014/main" id="{D78017A3-547E-4E03-8763-4CA9F3208BC3}"/>
              </a:ext>
            </a:extLst>
          </p:cNvPr>
          <p:cNvSpPr txBox="1">
            <a:spLocks/>
          </p:cNvSpPr>
          <p:nvPr/>
        </p:nvSpPr>
        <p:spPr>
          <a:xfrm>
            <a:off x="2618674" y="273129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HUMANITARIAN</a:t>
            </a:r>
          </a:p>
          <a:p>
            <a:pPr algn="ctr" defTabSz="914400"/>
            <a:r>
              <a:rPr lang="en-US" sz="800" kern="0" dirty="0">
                <a:latin typeface="Roboto Condensed" panose="02000000000000000000" pitchFamily="2" charset="0"/>
                <a:ea typeface="Roboto Condensed" panose="02000000000000000000" pitchFamily="2" charset="0"/>
              </a:rPr>
              <a:t>ACCESS</a:t>
            </a:r>
          </a:p>
        </p:txBody>
      </p:sp>
      <p:sp>
        <p:nvSpPr>
          <p:cNvPr id="72" name="Text Placeholder 1">
            <a:extLst>
              <a:ext uri="{FF2B5EF4-FFF2-40B4-BE49-F238E27FC236}">
                <a16:creationId xmlns:a16="http://schemas.microsoft.com/office/drawing/2014/main" id="{BE3BC531-41E1-4561-8383-D7AE7AF9AB47}"/>
              </a:ext>
            </a:extLst>
          </p:cNvPr>
          <p:cNvSpPr txBox="1">
            <a:spLocks/>
          </p:cNvSpPr>
          <p:nvPr/>
        </p:nvSpPr>
        <p:spPr>
          <a:xfrm>
            <a:off x="3531479" y="273129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INSECT</a:t>
            </a:r>
          </a:p>
          <a:p>
            <a:pPr algn="ctr" defTabSz="914400"/>
            <a:r>
              <a:rPr lang="en-US" sz="800" kern="0" dirty="0">
                <a:latin typeface="Roboto Condensed" panose="02000000000000000000" pitchFamily="2" charset="0"/>
                <a:ea typeface="Roboto Condensed" panose="02000000000000000000" pitchFamily="2" charset="0"/>
              </a:rPr>
              <a:t>INFESTATION</a:t>
            </a:r>
          </a:p>
        </p:txBody>
      </p:sp>
      <p:sp>
        <p:nvSpPr>
          <p:cNvPr id="73" name="Text Placeholder 1">
            <a:extLst>
              <a:ext uri="{FF2B5EF4-FFF2-40B4-BE49-F238E27FC236}">
                <a16:creationId xmlns:a16="http://schemas.microsoft.com/office/drawing/2014/main" id="{AE6F66E7-627F-44C7-A871-09B6BD367BC3}"/>
              </a:ext>
            </a:extLst>
          </p:cNvPr>
          <p:cNvSpPr txBox="1">
            <a:spLocks/>
          </p:cNvSpPr>
          <p:nvPr/>
        </p:nvSpPr>
        <p:spPr>
          <a:xfrm>
            <a:off x="4444284" y="273129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INTERNALLY</a:t>
            </a:r>
          </a:p>
          <a:p>
            <a:pPr algn="ctr" defTabSz="914400"/>
            <a:r>
              <a:rPr lang="en-US" sz="800" kern="0" dirty="0">
                <a:latin typeface="Roboto Condensed" panose="02000000000000000000" pitchFamily="2" charset="0"/>
                <a:ea typeface="Roboto Condensed" panose="02000000000000000000" pitchFamily="2" charset="0"/>
              </a:rPr>
              <a:t>DISPLACED</a:t>
            </a:r>
          </a:p>
        </p:txBody>
      </p:sp>
      <p:sp>
        <p:nvSpPr>
          <p:cNvPr id="74" name="Text Placeholder 1">
            <a:extLst>
              <a:ext uri="{FF2B5EF4-FFF2-40B4-BE49-F238E27FC236}">
                <a16:creationId xmlns:a16="http://schemas.microsoft.com/office/drawing/2014/main" id="{532B06F1-E949-4BCE-9AE1-0B5DDA8CE975}"/>
              </a:ext>
            </a:extLst>
          </p:cNvPr>
          <p:cNvSpPr txBox="1">
            <a:spLocks/>
          </p:cNvSpPr>
          <p:nvPr/>
        </p:nvSpPr>
        <p:spPr>
          <a:xfrm>
            <a:off x="5357089" y="273129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LANDSLIDE/</a:t>
            </a:r>
          </a:p>
          <a:p>
            <a:pPr algn="ctr" defTabSz="914400"/>
            <a:r>
              <a:rPr lang="en-US" sz="800" kern="0" dirty="0">
                <a:latin typeface="Roboto Condensed" panose="02000000000000000000" pitchFamily="2" charset="0"/>
                <a:ea typeface="Roboto Condensed" panose="02000000000000000000" pitchFamily="2" charset="0"/>
              </a:rPr>
              <a:t>MUDSLIDE</a:t>
            </a:r>
          </a:p>
        </p:txBody>
      </p:sp>
      <p:sp>
        <p:nvSpPr>
          <p:cNvPr id="75" name="Text Placeholder 1">
            <a:extLst>
              <a:ext uri="{FF2B5EF4-FFF2-40B4-BE49-F238E27FC236}">
                <a16:creationId xmlns:a16="http://schemas.microsoft.com/office/drawing/2014/main" id="{A801F71B-2564-4627-9E63-74C693BFAC30}"/>
              </a:ext>
            </a:extLst>
          </p:cNvPr>
          <p:cNvSpPr txBox="1">
            <a:spLocks/>
          </p:cNvSpPr>
          <p:nvPr/>
        </p:nvSpPr>
        <p:spPr>
          <a:xfrm>
            <a:off x="775652" y="367405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SNOW</a:t>
            </a:r>
          </a:p>
          <a:p>
            <a:pPr algn="ctr" defTabSz="914400"/>
            <a:r>
              <a:rPr lang="en-US" sz="800" kern="0" dirty="0">
                <a:latin typeface="Roboto Condensed" panose="02000000000000000000" pitchFamily="2" charset="0"/>
                <a:ea typeface="Roboto Condensed" panose="02000000000000000000" pitchFamily="2" charset="0"/>
              </a:rPr>
              <a:t>AVALANCHE</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76" name="Text Placeholder 1">
            <a:extLst>
              <a:ext uri="{FF2B5EF4-FFF2-40B4-BE49-F238E27FC236}">
                <a16:creationId xmlns:a16="http://schemas.microsoft.com/office/drawing/2014/main" id="{FF645B5B-E14D-4A83-9DED-8BEE358D1D5D}"/>
              </a:ext>
            </a:extLst>
          </p:cNvPr>
          <p:cNvSpPr txBox="1">
            <a:spLocks/>
          </p:cNvSpPr>
          <p:nvPr/>
        </p:nvSpPr>
        <p:spPr>
          <a:xfrm>
            <a:off x="6256171" y="274037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LOCUST</a:t>
            </a:r>
          </a:p>
          <a:p>
            <a:pPr algn="ctr" defTabSz="914400"/>
            <a:r>
              <a:rPr lang="en-US" sz="800" kern="0" dirty="0">
                <a:latin typeface="Roboto Condensed" panose="02000000000000000000" pitchFamily="2" charset="0"/>
                <a:ea typeface="Roboto Condensed" panose="02000000000000000000" pitchFamily="2" charset="0"/>
              </a:rPr>
              <a:t>INFESTATION</a:t>
            </a:r>
          </a:p>
        </p:txBody>
      </p:sp>
      <p:sp>
        <p:nvSpPr>
          <p:cNvPr id="77" name="Text Placeholder 1">
            <a:extLst>
              <a:ext uri="{FF2B5EF4-FFF2-40B4-BE49-F238E27FC236}">
                <a16:creationId xmlns:a16="http://schemas.microsoft.com/office/drawing/2014/main" id="{EEE8B13F-956B-42E4-ADAD-5B66E0675F2C}"/>
              </a:ext>
            </a:extLst>
          </p:cNvPr>
          <p:cNvSpPr txBox="1">
            <a:spLocks/>
          </p:cNvSpPr>
          <p:nvPr/>
        </p:nvSpPr>
        <p:spPr>
          <a:xfrm>
            <a:off x="7168976" y="274037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POPULATION RETURN</a:t>
            </a:r>
          </a:p>
        </p:txBody>
      </p:sp>
      <p:sp>
        <p:nvSpPr>
          <p:cNvPr id="78" name="Text Placeholder 1">
            <a:extLst>
              <a:ext uri="{FF2B5EF4-FFF2-40B4-BE49-F238E27FC236}">
                <a16:creationId xmlns:a16="http://schemas.microsoft.com/office/drawing/2014/main" id="{3215C217-4759-4E18-B447-F3D37AE5C3E6}"/>
              </a:ext>
            </a:extLst>
          </p:cNvPr>
          <p:cNvSpPr txBox="1">
            <a:spLocks/>
          </p:cNvSpPr>
          <p:nvPr/>
        </p:nvSpPr>
        <p:spPr>
          <a:xfrm>
            <a:off x="8081785" y="274037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REFUGEE</a:t>
            </a:r>
          </a:p>
        </p:txBody>
      </p:sp>
      <p:sp>
        <p:nvSpPr>
          <p:cNvPr id="79" name="Text Placeholder 1">
            <a:extLst>
              <a:ext uri="{FF2B5EF4-FFF2-40B4-BE49-F238E27FC236}">
                <a16:creationId xmlns:a16="http://schemas.microsoft.com/office/drawing/2014/main" id="{A32727AC-DD42-4C64-900A-907A42C52BC5}"/>
              </a:ext>
            </a:extLst>
          </p:cNvPr>
          <p:cNvSpPr txBox="1">
            <a:spLocks/>
          </p:cNvSpPr>
          <p:nvPr/>
        </p:nvSpPr>
        <p:spPr>
          <a:xfrm>
            <a:off x="1697345"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SNOWFALL</a:t>
            </a:r>
          </a:p>
        </p:txBody>
      </p:sp>
      <p:sp>
        <p:nvSpPr>
          <p:cNvPr id="80" name="Text Placeholder 1">
            <a:extLst>
              <a:ext uri="{FF2B5EF4-FFF2-40B4-BE49-F238E27FC236}">
                <a16:creationId xmlns:a16="http://schemas.microsoft.com/office/drawing/2014/main" id="{394D8B85-C38C-4C6D-B891-4487F6A424BC}"/>
              </a:ext>
            </a:extLst>
          </p:cNvPr>
          <p:cNvSpPr txBox="1">
            <a:spLocks/>
          </p:cNvSpPr>
          <p:nvPr/>
        </p:nvSpPr>
        <p:spPr>
          <a:xfrm>
            <a:off x="2610150"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STORM</a:t>
            </a:r>
          </a:p>
        </p:txBody>
      </p:sp>
      <p:sp>
        <p:nvSpPr>
          <p:cNvPr id="81" name="Text Placeholder 1">
            <a:extLst>
              <a:ext uri="{FF2B5EF4-FFF2-40B4-BE49-F238E27FC236}">
                <a16:creationId xmlns:a16="http://schemas.microsoft.com/office/drawing/2014/main" id="{E4DA539C-49F6-4C79-973E-2C619A1ABB68}"/>
              </a:ext>
            </a:extLst>
          </p:cNvPr>
          <p:cNvSpPr txBox="1">
            <a:spLocks/>
          </p:cNvSpPr>
          <p:nvPr/>
        </p:nvSpPr>
        <p:spPr>
          <a:xfrm>
            <a:off x="3522955"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STORM SURGE</a:t>
            </a:r>
          </a:p>
        </p:txBody>
      </p:sp>
      <p:sp>
        <p:nvSpPr>
          <p:cNvPr id="82" name="Text Placeholder 1">
            <a:extLst>
              <a:ext uri="{FF2B5EF4-FFF2-40B4-BE49-F238E27FC236}">
                <a16:creationId xmlns:a16="http://schemas.microsoft.com/office/drawing/2014/main" id="{A383CA84-E3EA-4F35-94BD-E3DCD1CD5753}"/>
              </a:ext>
            </a:extLst>
          </p:cNvPr>
          <p:cNvSpPr txBox="1">
            <a:spLocks/>
          </p:cNvSpPr>
          <p:nvPr/>
        </p:nvSpPr>
        <p:spPr>
          <a:xfrm>
            <a:off x="4435760"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TECHNOLOGICAL</a:t>
            </a:r>
          </a:p>
          <a:p>
            <a:pPr algn="ctr" defTabSz="914400"/>
            <a:r>
              <a:rPr lang="en-US" sz="800" kern="0" dirty="0">
                <a:latin typeface="Roboto Condensed" panose="02000000000000000000" pitchFamily="2" charset="0"/>
                <a:ea typeface="Roboto Condensed" panose="02000000000000000000" pitchFamily="2" charset="0"/>
              </a:rPr>
              <a:t>DISASTER</a:t>
            </a:r>
          </a:p>
        </p:txBody>
      </p:sp>
      <p:sp>
        <p:nvSpPr>
          <p:cNvPr id="83" name="Text Placeholder 1">
            <a:extLst>
              <a:ext uri="{FF2B5EF4-FFF2-40B4-BE49-F238E27FC236}">
                <a16:creationId xmlns:a16="http://schemas.microsoft.com/office/drawing/2014/main" id="{54BAB1BE-0DD1-46AF-8728-DEA24A81E2A7}"/>
              </a:ext>
            </a:extLst>
          </p:cNvPr>
          <p:cNvSpPr txBox="1">
            <a:spLocks/>
          </p:cNvSpPr>
          <p:nvPr/>
        </p:nvSpPr>
        <p:spPr>
          <a:xfrm>
            <a:off x="5348565"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TORNADO</a:t>
            </a:r>
          </a:p>
        </p:txBody>
      </p:sp>
      <p:sp>
        <p:nvSpPr>
          <p:cNvPr id="84" name="Text Placeholder 1">
            <a:extLst>
              <a:ext uri="{FF2B5EF4-FFF2-40B4-BE49-F238E27FC236}">
                <a16:creationId xmlns:a16="http://schemas.microsoft.com/office/drawing/2014/main" id="{A40BD19F-7471-4652-B67F-41EDB92A90ED}"/>
              </a:ext>
            </a:extLst>
          </p:cNvPr>
          <p:cNvSpPr txBox="1">
            <a:spLocks/>
          </p:cNvSpPr>
          <p:nvPr/>
        </p:nvSpPr>
        <p:spPr>
          <a:xfrm>
            <a:off x="6261370"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TSUNAMI</a:t>
            </a:r>
          </a:p>
        </p:txBody>
      </p:sp>
      <p:sp>
        <p:nvSpPr>
          <p:cNvPr id="85" name="Text Placeholder 1">
            <a:extLst>
              <a:ext uri="{FF2B5EF4-FFF2-40B4-BE49-F238E27FC236}">
                <a16:creationId xmlns:a16="http://schemas.microsoft.com/office/drawing/2014/main" id="{A223654C-E5C4-4009-888D-35E40A9EFFF1}"/>
              </a:ext>
            </a:extLst>
          </p:cNvPr>
          <p:cNvSpPr txBox="1">
            <a:spLocks/>
          </p:cNvSpPr>
          <p:nvPr/>
        </p:nvSpPr>
        <p:spPr>
          <a:xfrm>
            <a:off x="7174175"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VIOLENT WIND</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86" name="Text Placeholder 1">
            <a:extLst>
              <a:ext uri="{FF2B5EF4-FFF2-40B4-BE49-F238E27FC236}">
                <a16:creationId xmlns:a16="http://schemas.microsoft.com/office/drawing/2014/main" id="{89F8048C-B328-438E-AE6C-89847CA946B0}"/>
              </a:ext>
            </a:extLst>
          </p:cNvPr>
          <p:cNvSpPr txBox="1">
            <a:spLocks/>
          </p:cNvSpPr>
          <p:nvPr/>
        </p:nvSpPr>
        <p:spPr>
          <a:xfrm>
            <a:off x="8086980" y="36728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VOLCANO</a:t>
            </a:r>
          </a:p>
        </p:txBody>
      </p:sp>
      <p:sp>
        <p:nvSpPr>
          <p:cNvPr id="87" name="Text Placeholder 1">
            <a:extLst>
              <a:ext uri="{FF2B5EF4-FFF2-40B4-BE49-F238E27FC236}">
                <a16:creationId xmlns:a16="http://schemas.microsoft.com/office/drawing/2014/main" id="{4D5008F7-6B18-441E-BEF2-62954A27FC07}"/>
              </a:ext>
            </a:extLst>
          </p:cNvPr>
          <p:cNvSpPr txBox="1">
            <a:spLocks/>
          </p:cNvSpPr>
          <p:nvPr/>
        </p:nvSpPr>
        <p:spPr>
          <a:xfrm>
            <a:off x="9001749" y="367284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WORM </a:t>
            </a:r>
          </a:p>
          <a:p>
            <a:pPr algn="ctr" defTabSz="914400"/>
            <a:r>
              <a:rPr lang="en-US" sz="800" kern="0" dirty="0">
                <a:latin typeface="Roboto Condensed" panose="02000000000000000000" pitchFamily="2" charset="0"/>
                <a:ea typeface="Roboto Condensed" panose="02000000000000000000" pitchFamily="2" charset="0"/>
              </a:rPr>
              <a:t>INFESTATION</a:t>
            </a:r>
          </a:p>
        </p:txBody>
      </p:sp>
      <p:sp>
        <p:nvSpPr>
          <p:cNvPr id="89" name="Text Placeholder 1">
            <a:extLst>
              <a:ext uri="{FF2B5EF4-FFF2-40B4-BE49-F238E27FC236}">
                <a16:creationId xmlns:a16="http://schemas.microsoft.com/office/drawing/2014/main" id="{270216FB-7B82-40E8-AE63-F10C9D626080}"/>
              </a:ext>
            </a:extLst>
          </p:cNvPr>
          <p:cNvSpPr txBox="1">
            <a:spLocks/>
          </p:cNvSpPr>
          <p:nvPr/>
        </p:nvSpPr>
        <p:spPr>
          <a:xfrm>
            <a:off x="77368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DEBRIS</a:t>
            </a:r>
          </a:p>
          <a:p>
            <a:pPr algn="ctr" defTabSz="914400"/>
            <a:r>
              <a:rPr lang="en-US" sz="800" kern="0" dirty="0">
                <a:latin typeface="Roboto Condensed" panose="02000000000000000000" pitchFamily="2" charset="0"/>
                <a:ea typeface="Roboto Condensed" panose="02000000000000000000" pitchFamily="2" charset="0"/>
              </a:rPr>
              <a:t>MANAGEMENT</a:t>
            </a:r>
          </a:p>
        </p:txBody>
      </p:sp>
      <p:sp>
        <p:nvSpPr>
          <p:cNvPr id="90" name="Text Placeholder 1">
            <a:extLst>
              <a:ext uri="{FF2B5EF4-FFF2-40B4-BE49-F238E27FC236}">
                <a16:creationId xmlns:a16="http://schemas.microsoft.com/office/drawing/2014/main" id="{2D18F0C8-C7FB-4457-9C70-1FDDA1F8FEC8}"/>
              </a:ext>
            </a:extLst>
          </p:cNvPr>
          <p:cNvSpPr txBox="1">
            <a:spLocks/>
          </p:cNvSpPr>
          <p:nvPr/>
        </p:nvSpPr>
        <p:spPr>
          <a:xfrm>
            <a:off x="1686492"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LIVELIHOOD</a:t>
            </a:r>
          </a:p>
        </p:txBody>
      </p:sp>
      <p:sp>
        <p:nvSpPr>
          <p:cNvPr id="91" name="Text Placeholder 1">
            <a:extLst>
              <a:ext uri="{FF2B5EF4-FFF2-40B4-BE49-F238E27FC236}">
                <a16:creationId xmlns:a16="http://schemas.microsoft.com/office/drawing/2014/main" id="{BD1810E3-92B9-43B5-ABBF-63FBBE546E8B}"/>
              </a:ext>
            </a:extLst>
          </p:cNvPr>
          <p:cNvSpPr txBox="1">
            <a:spLocks/>
          </p:cNvSpPr>
          <p:nvPr/>
        </p:nvSpPr>
        <p:spPr>
          <a:xfrm>
            <a:off x="259929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LIVESTOCK</a:t>
            </a:r>
          </a:p>
        </p:txBody>
      </p:sp>
      <p:sp>
        <p:nvSpPr>
          <p:cNvPr id="92" name="Text Placeholder 1">
            <a:extLst>
              <a:ext uri="{FF2B5EF4-FFF2-40B4-BE49-F238E27FC236}">
                <a16:creationId xmlns:a16="http://schemas.microsoft.com/office/drawing/2014/main" id="{2460FA23-F633-475F-9FDD-79CC453C42D2}"/>
              </a:ext>
            </a:extLst>
          </p:cNvPr>
          <p:cNvSpPr txBox="1">
            <a:spLocks/>
          </p:cNvSpPr>
          <p:nvPr/>
        </p:nvSpPr>
        <p:spPr>
          <a:xfrm>
            <a:off x="3512102"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POPULATION GROWTH</a:t>
            </a:r>
          </a:p>
        </p:txBody>
      </p:sp>
      <p:sp>
        <p:nvSpPr>
          <p:cNvPr id="93" name="Text Placeholder 1">
            <a:extLst>
              <a:ext uri="{FF2B5EF4-FFF2-40B4-BE49-F238E27FC236}">
                <a16:creationId xmlns:a16="http://schemas.microsoft.com/office/drawing/2014/main" id="{5FDA3D8A-65B0-4AC3-AA62-322D740CD5A6}"/>
              </a:ext>
            </a:extLst>
          </p:cNvPr>
          <p:cNvSpPr txBox="1">
            <a:spLocks/>
          </p:cNvSpPr>
          <p:nvPr/>
        </p:nvSpPr>
        <p:spPr>
          <a:xfrm>
            <a:off x="442490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RECONSTRUCTION</a:t>
            </a:r>
          </a:p>
        </p:txBody>
      </p:sp>
      <p:sp>
        <p:nvSpPr>
          <p:cNvPr id="94" name="Text Placeholder 1">
            <a:extLst>
              <a:ext uri="{FF2B5EF4-FFF2-40B4-BE49-F238E27FC236}">
                <a16:creationId xmlns:a16="http://schemas.microsoft.com/office/drawing/2014/main" id="{B59CC353-705A-47E7-B776-CDD424B5A54C}"/>
              </a:ext>
            </a:extLst>
          </p:cNvPr>
          <p:cNvSpPr txBox="1">
            <a:spLocks/>
          </p:cNvSpPr>
          <p:nvPr/>
        </p:nvSpPr>
        <p:spPr>
          <a:xfrm>
            <a:off x="5337712"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RURAL</a:t>
            </a:r>
          </a:p>
        </p:txBody>
      </p:sp>
      <p:sp>
        <p:nvSpPr>
          <p:cNvPr id="95" name="Text Placeholder 1">
            <a:extLst>
              <a:ext uri="{FF2B5EF4-FFF2-40B4-BE49-F238E27FC236}">
                <a16:creationId xmlns:a16="http://schemas.microsoft.com/office/drawing/2014/main" id="{EA095E88-DA3C-46EF-B25D-C317FEDAF314}"/>
              </a:ext>
            </a:extLst>
          </p:cNvPr>
          <p:cNvSpPr txBox="1">
            <a:spLocks/>
          </p:cNvSpPr>
          <p:nvPr/>
        </p:nvSpPr>
        <p:spPr>
          <a:xfrm>
            <a:off x="625051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RURAL</a:t>
            </a:r>
          </a:p>
          <a:p>
            <a:pPr algn="ctr" defTabSz="914400"/>
            <a:r>
              <a:rPr lang="en-US" sz="800" kern="0" dirty="0">
                <a:latin typeface="Roboto Condensed" panose="02000000000000000000" pitchFamily="2" charset="0"/>
                <a:ea typeface="Roboto Condensed" panose="02000000000000000000" pitchFamily="2" charset="0"/>
              </a:rPr>
              <a:t>EXODUS</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96" name="Text Placeholder 1">
            <a:extLst>
              <a:ext uri="{FF2B5EF4-FFF2-40B4-BE49-F238E27FC236}">
                <a16:creationId xmlns:a16="http://schemas.microsoft.com/office/drawing/2014/main" id="{F236B416-15D0-4134-8BB8-01C288C03A30}"/>
              </a:ext>
            </a:extLst>
          </p:cNvPr>
          <p:cNvSpPr txBox="1">
            <a:spLocks/>
          </p:cNvSpPr>
          <p:nvPr/>
        </p:nvSpPr>
        <p:spPr>
          <a:xfrm>
            <a:off x="7163322"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TRADE AND MARKET</a:t>
            </a:r>
          </a:p>
        </p:txBody>
      </p:sp>
      <p:sp>
        <p:nvSpPr>
          <p:cNvPr id="97" name="Text Placeholder 1">
            <a:extLst>
              <a:ext uri="{FF2B5EF4-FFF2-40B4-BE49-F238E27FC236}">
                <a16:creationId xmlns:a16="http://schemas.microsoft.com/office/drawing/2014/main" id="{C360626C-EB50-4688-92FF-1347F7D0B9FD}"/>
              </a:ext>
            </a:extLst>
          </p:cNvPr>
          <p:cNvSpPr txBox="1">
            <a:spLocks/>
          </p:cNvSpPr>
          <p:nvPr/>
        </p:nvSpPr>
        <p:spPr>
          <a:xfrm>
            <a:off x="8076127"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URBAN</a:t>
            </a:r>
          </a:p>
        </p:txBody>
      </p:sp>
      <p:sp>
        <p:nvSpPr>
          <p:cNvPr id="98" name="Text Placeholder 1">
            <a:extLst>
              <a:ext uri="{FF2B5EF4-FFF2-40B4-BE49-F238E27FC236}">
                <a16:creationId xmlns:a16="http://schemas.microsoft.com/office/drawing/2014/main" id="{B79CC327-19A2-42E3-802D-09640AD3F2DC}"/>
              </a:ext>
            </a:extLst>
          </p:cNvPr>
          <p:cNvSpPr txBox="1">
            <a:spLocks/>
          </p:cNvSpPr>
          <p:nvPr/>
        </p:nvSpPr>
        <p:spPr>
          <a:xfrm>
            <a:off x="8988936" y="6404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URBAN/RURAL</a:t>
            </a:r>
          </a:p>
        </p:txBody>
      </p:sp>
      <p:pic>
        <p:nvPicPr>
          <p:cNvPr id="4" name="Graphic 3">
            <a:extLst>
              <a:ext uri="{FF2B5EF4-FFF2-40B4-BE49-F238E27FC236}">
                <a16:creationId xmlns:a16="http://schemas.microsoft.com/office/drawing/2014/main" id="{9601ADA1-DFFB-412C-9477-1372F7C9DF7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9287499" y="2179183"/>
            <a:ext cx="342900" cy="457200"/>
          </a:xfrm>
          <a:prstGeom prst="rect">
            <a:avLst/>
          </a:prstGeom>
        </p:spPr>
      </p:pic>
      <p:sp>
        <p:nvSpPr>
          <p:cNvPr id="88" name="Text Placeholder 1">
            <a:extLst>
              <a:ext uri="{FF2B5EF4-FFF2-40B4-BE49-F238E27FC236}">
                <a16:creationId xmlns:a16="http://schemas.microsoft.com/office/drawing/2014/main" id="{7928CB72-0AAE-475A-AC07-60AF85E452B6}"/>
              </a:ext>
            </a:extLst>
          </p:cNvPr>
          <p:cNvSpPr txBox="1">
            <a:spLocks/>
          </p:cNvSpPr>
          <p:nvPr/>
        </p:nvSpPr>
        <p:spPr>
          <a:xfrm>
            <a:off x="8994586" y="27454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POVERTY</a:t>
            </a:r>
          </a:p>
        </p:txBody>
      </p:sp>
      <p:pic>
        <p:nvPicPr>
          <p:cNvPr id="6" name="Graphic 5">
            <a:extLst>
              <a:ext uri="{FF2B5EF4-FFF2-40B4-BE49-F238E27FC236}">
                <a16:creationId xmlns:a16="http://schemas.microsoft.com/office/drawing/2014/main" id="{59696889-D7CF-2D47-AC1C-18942A25DBDB}"/>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911559" y="4158400"/>
            <a:ext cx="457200" cy="457200"/>
          </a:xfrm>
          <a:prstGeom prst="rect">
            <a:avLst/>
          </a:prstGeom>
        </p:spPr>
      </p:pic>
      <p:sp>
        <p:nvSpPr>
          <p:cNvPr id="99" name="Text Placeholder 1">
            <a:extLst>
              <a:ext uri="{FF2B5EF4-FFF2-40B4-BE49-F238E27FC236}">
                <a16:creationId xmlns:a16="http://schemas.microsoft.com/office/drawing/2014/main" id="{CC02AFC1-DD38-0942-B15A-DBA8F6C19690}"/>
              </a:ext>
            </a:extLst>
          </p:cNvPr>
          <p:cNvSpPr txBox="1">
            <a:spLocks/>
          </p:cNvSpPr>
          <p:nvPr/>
        </p:nvSpPr>
        <p:spPr>
          <a:xfrm>
            <a:off x="762826" y="47148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RESILIENCE</a:t>
            </a:r>
          </a:p>
          <a:p>
            <a:pPr algn="ctr" defTabSz="914400"/>
            <a:endParaRPr lang="en-US" sz="800" kern="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02435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8"/>
            <a:ext cx="9296400" cy="761999"/>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PEOPLE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E9553192-09ED-478C-B9A7-A8375CE9DD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4554" y="1286647"/>
            <a:ext cx="457200" cy="457200"/>
          </a:xfrm>
          <a:prstGeom prst="rect">
            <a:avLst/>
          </a:prstGeom>
        </p:spPr>
      </p:pic>
      <p:pic>
        <p:nvPicPr>
          <p:cNvPr id="5" name="Graphic 4">
            <a:extLst>
              <a:ext uri="{FF2B5EF4-FFF2-40B4-BE49-F238E27FC236}">
                <a16:creationId xmlns:a16="http://schemas.microsoft.com/office/drawing/2014/main" id="{706D4D4B-C225-488A-853D-C152D15F3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75" y="1286647"/>
            <a:ext cx="457200" cy="457200"/>
          </a:xfrm>
          <a:prstGeom prst="rect">
            <a:avLst/>
          </a:prstGeom>
        </p:spPr>
      </p:pic>
      <p:pic>
        <p:nvPicPr>
          <p:cNvPr id="6" name="Graphic 5">
            <a:extLst>
              <a:ext uri="{FF2B5EF4-FFF2-40B4-BE49-F238E27FC236}">
                <a16:creationId xmlns:a16="http://schemas.microsoft.com/office/drawing/2014/main" id="{89D89753-73F3-4498-9E36-19FCDA1223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1432" y="1391422"/>
            <a:ext cx="457200" cy="352425"/>
          </a:xfrm>
          <a:prstGeom prst="rect">
            <a:avLst/>
          </a:prstGeom>
        </p:spPr>
      </p:pic>
      <p:pic>
        <p:nvPicPr>
          <p:cNvPr id="9" name="Graphic 8">
            <a:extLst>
              <a:ext uri="{FF2B5EF4-FFF2-40B4-BE49-F238E27FC236}">
                <a16:creationId xmlns:a16="http://schemas.microsoft.com/office/drawing/2014/main" id="{4659D630-704D-4F0F-B2FB-28532534F6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4829" y="1286647"/>
            <a:ext cx="400050" cy="457200"/>
          </a:xfrm>
          <a:prstGeom prst="rect">
            <a:avLst/>
          </a:prstGeom>
        </p:spPr>
      </p:pic>
      <p:pic>
        <p:nvPicPr>
          <p:cNvPr id="3" name="Graphic 2">
            <a:extLst>
              <a:ext uri="{FF2B5EF4-FFF2-40B4-BE49-F238E27FC236}">
                <a16:creationId xmlns:a16="http://schemas.microsoft.com/office/drawing/2014/main" id="{E6A5ECE6-769B-44EB-970D-D091D791EF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76745" y="1286647"/>
            <a:ext cx="457200" cy="457200"/>
          </a:xfrm>
          <a:prstGeom prst="rect">
            <a:avLst/>
          </a:prstGeom>
        </p:spPr>
      </p:pic>
      <p:pic>
        <p:nvPicPr>
          <p:cNvPr id="11" name="Graphic 10">
            <a:extLst>
              <a:ext uri="{FF2B5EF4-FFF2-40B4-BE49-F238E27FC236}">
                <a16:creationId xmlns:a16="http://schemas.microsoft.com/office/drawing/2014/main" id="{42CD0913-ECE1-48D8-95E5-20996A0781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2774" y="1296172"/>
            <a:ext cx="304800" cy="447675"/>
          </a:xfrm>
          <a:prstGeom prst="rect">
            <a:avLst/>
          </a:prstGeom>
        </p:spPr>
      </p:pic>
      <p:pic>
        <p:nvPicPr>
          <p:cNvPr id="12" name="Graphic 11">
            <a:extLst>
              <a:ext uri="{FF2B5EF4-FFF2-40B4-BE49-F238E27FC236}">
                <a16:creationId xmlns:a16="http://schemas.microsoft.com/office/drawing/2014/main" id="{4EF464ED-FEC9-4542-87BC-A11AA4BC1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49774" y="1353322"/>
            <a:ext cx="228600" cy="390525"/>
          </a:xfrm>
          <a:prstGeom prst="rect">
            <a:avLst/>
          </a:prstGeom>
        </p:spPr>
      </p:pic>
      <p:pic>
        <p:nvPicPr>
          <p:cNvPr id="13" name="Graphic 12">
            <a:extLst>
              <a:ext uri="{FF2B5EF4-FFF2-40B4-BE49-F238E27FC236}">
                <a16:creationId xmlns:a16="http://schemas.microsoft.com/office/drawing/2014/main" id="{04EB6F07-12F4-4A63-B2BC-AF4F697482D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39083" y="1286647"/>
            <a:ext cx="266700" cy="457200"/>
          </a:xfrm>
          <a:prstGeom prst="rect">
            <a:avLst/>
          </a:prstGeom>
        </p:spPr>
      </p:pic>
      <p:pic>
        <p:nvPicPr>
          <p:cNvPr id="14" name="Graphic 13">
            <a:extLst>
              <a:ext uri="{FF2B5EF4-FFF2-40B4-BE49-F238E27FC236}">
                <a16:creationId xmlns:a16="http://schemas.microsoft.com/office/drawing/2014/main" id="{A8BDCA65-2DE7-4DCF-8089-89D6DF0ABBF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05640" y="2232915"/>
            <a:ext cx="400050" cy="457200"/>
          </a:xfrm>
          <a:prstGeom prst="rect">
            <a:avLst/>
          </a:prstGeom>
        </p:spPr>
      </p:pic>
      <p:pic>
        <p:nvPicPr>
          <p:cNvPr id="15" name="Graphic 14">
            <a:extLst>
              <a:ext uri="{FF2B5EF4-FFF2-40B4-BE49-F238E27FC236}">
                <a16:creationId xmlns:a16="http://schemas.microsoft.com/office/drawing/2014/main" id="{AC8E3EE9-1910-4AB8-9AA4-A5D934E13F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48928" y="2185979"/>
            <a:ext cx="400050" cy="457200"/>
          </a:xfrm>
          <a:prstGeom prst="rect">
            <a:avLst/>
          </a:prstGeom>
        </p:spPr>
      </p:pic>
      <p:pic>
        <p:nvPicPr>
          <p:cNvPr id="16" name="Graphic 15">
            <a:extLst>
              <a:ext uri="{FF2B5EF4-FFF2-40B4-BE49-F238E27FC236}">
                <a16:creationId xmlns:a16="http://schemas.microsoft.com/office/drawing/2014/main" id="{24EE146C-6253-4726-8EA9-CFD48748944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831678" y="2271704"/>
            <a:ext cx="457200" cy="371475"/>
          </a:xfrm>
          <a:prstGeom prst="rect">
            <a:avLst/>
          </a:prstGeom>
        </p:spPr>
      </p:pic>
      <p:pic>
        <p:nvPicPr>
          <p:cNvPr id="17" name="Graphic 16">
            <a:extLst>
              <a:ext uri="{FF2B5EF4-FFF2-40B4-BE49-F238E27FC236}">
                <a16:creationId xmlns:a16="http://schemas.microsoft.com/office/drawing/2014/main" id="{CBC22F4D-4F76-4161-ABAC-088D3EEEBD9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728754" y="2319329"/>
            <a:ext cx="457200" cy="323850"/>
          </a:xfrm>
          <a:prstGeom prst="rect">
            <a:avLst/>
          </a:prstGeom>
        </p:spPr>
      </p:pic>
      <p:pic>
        <p:nvPicPr>
          <p:cNvPr id="18" name="Graphic 17">
            <a:extLst>
              <a:ext uri="{FF2B5EF4-FFF2-40B4-BE49-F238E27FC236}">
                <a16:creationId xmlns:a16="http://schemas.microsoft.com/office/drawing/2014/main" id="{9118FEAB-7877-4FB5-87AF-3F8E8F08052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60311" y="2185979"/>
            <a:ext cx="457200" cy="457200"/>
          </a:xfrm>
          <a:prstGeom prst="rect">
            <a:avLst/>
          </a:prstGeom>
        </p:spPr>
      </p:pic>
      <p:pic>
        <p:nvPicPr>
          <p:cNvPr id="19" name="Graphic 18">
            <a:extLst>
              <a:ext uri="{FF2B5EF4-FFF2-40B4-BE49-F238E27FC236}">
                <a16:creationId xmlns:a16="http://schemas.microsoft.com/office/drawing/2014/main" id="{20451BE3-4F88-49B7-B389-B215F6CB941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540288" y="2185979"/>
            <a:ext cx="438150" cy="457200"/>
          </a:xfrm>
          <a:prstGeom prst="rect">
            <a:avLst/>
          </a:prstGeom>
        </p:spPr>
      </p:pic>
      <p:pic>
        <p:nvPicPr>
          <p:cNvPr id="20" name="Graphic 19">
            <a:extLst>
              <a:ext uri="{FF2B5EF4-FFF2-40B4-BE49-F238E27FC236}">
                <a16:creationId xmlns:a16="http://schemas.microsoft.com/office/drawing/2014/main" id="{3E1C8199-5C26-4348-A2A5-D4F8567C149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589891" y="2185979"/>
            <a:ext cx="247650" cy="457200"/>
          </a:xfrm>
          <a:prstGeom prst="rect">
            <a:avLst/>
          </a:prstGeom>
        </p:spPr>
      </p:pic>
      <p:pic>
        <p:nvPicPr>
          <p:cNvPr id="21" name="Graphic 20">
            <a:extLst>
              <a:ext uri="{FF2B5EF4-FFF2-40B4-BE49-F238E27FC236}">
                <a16:creationId xmlns:a16="http://schemas.microsoft.com/office/drawing/2014/main" id="{725D9349-B1B5-471C-ABF1-63661A0330F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481141" y="2185979"/>
            <a:ext cx="247650" cy="457200"/>
          </a:xfrm>
          <a:prstGeom prst="rect">
            <a:avLst/>
          </a:prstGeom>
        </p:spPr>
      </p:pic>
      <p:pic>
        <p:nvPicPr>
          <p:cNvPr id="22" name="Graphic 21">
            <a:extLst>
              <a:ext uri="{FF2B5EF4-FFF2-40B4-BE49-F238E27FC236}">
                <a16:creationId xmlns:a16="http://schemas.microsoft.com/office/drawing/2014/main" id="{483D6486-638D-42CA-B96F-ACB564FB31C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383241" y="2185979"/>
            <a:ext cx="266700" cy="457200"/>
          </a:xfrm>
          <a:prstGeom prst="rect">
            <a:avLst/>
          </a:prstGeom>
        </p:spPr>
      </p:pic>
      <p:pic>
        <p:nvPicPr>
          <p:cNvPr id="23" name="Graphic 22">
            <a:extLst>
              <a:ext uri="{FF2B5EF4-FFF2-40B4-BE49-F238E27FC236}">
                <a16:creationId xmlns:a16="http://schemas.microsoft.com/office/drawing/2014/main" id="{DB37BFAC-C68C-46CA-93ED-DF2B2FDC364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215962" y="2181782"/>
            <a:ext cx="457200" cy="457200"/>
          </a:xfrm>
          <a:prstGeom prst="rect">
            <a:avLst/>
          </a:prstGeom>
        </p:spPr>
      </p:pic>
      <p:sp>
        <p:nvSpPr>
          <p:cNvPr id="67" name="Text Placeholder 1">
            <a:extLst>
              <a:ext uri="{FF2B5EF4-FFF2-40B4-BE49-F238E27FC236}">
                <a16:creationId xmlns:a16="http://schemas.microsoft.com/office/drawing/2014/main" id="{1908939E-7478-4617-BE57-9D6EE8A4765F}"/>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AFFECTED</a:t>
            </a:r>
          </a:p>
          <a:p>
            <a:pPr algn="ctr" defTabSz="914400"/>
            <a:r>
              <a:rPr lang="en-US" sz="800" kern="0" dirty="0">
                <a:latin typeface="Roboto Condensed" panose="02000000000000000000" pitchFamily="2" charset="0"/>
                <a:ea typeface="Roboto Condensed" panose="02000000000000000000" pitchFamily="2" charset="0"/>
              </a:rPr>
              <a:t>POPULATION</a:t>
            </a:r>
          </a:p>
        </p:txBody>
      </p:sp>
      <p:sp>
        <p:nvSpPr>
          <p:cNvPr id="68" name="Text Placeholder 1">
            <a:extLst>
              <a:ext uri="{FF2B5EF4-FFF2-40B4-BE49-F238E27FC236}">
                <a16:creationId xmlns:a16="http://schemas.microsoft.com/office/drawing/2014/main" id="{464741F8-BA7B-46D7-A1F2-DB8EEBC07045}"/>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CHILD COMBATANT</a:t>
            </a:r>
          </a:p>
        </p:txBody>
      </p:sp>
      <p:sp>
        <p:nvSpPr>
          <p:cNvPr id="69" name="Text Placeholder 1">
            <a:extLst>
              <a:ext uri="{FF2B5EF4-FFF2-40B4-BE49-F238E27FC236}">
                <a16:creationId xmlns:a16="http://schemas.microsoft.com/office/drawing/2014/main" id="{304F9BA6-C67F-4890-95D7-E26666DE8F4A}"/>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CHILDREN</a:t>
            </a:r>
          </a:p>
        </p:txBody>
      </p:sp>
      <p:sp>
        <p:nvSpPr>
          <p:cNvPr id="70" name="Text Placeholder 1">
            <a:extLst>
              <a:ext uri="{FF2B5EF4-FFF2-40B4-BE49-F238E27FC236}">
                <a16:creationId xmlns:a16="http://schemas.microsoft.com/office/drawing/2014/main" id="{2FFAE7E3-F10D-4A40-B6F7-289E4960C05D}"/>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DEAD</a:t>
            </a:r>
          </a:p>
        </p:txBody>
      </p:sp>
      <p:sp>
        <p:nvSpPr>
          <p:cNvPr id="71" name="Text Placeholder 1">
            <a:extLst>
              <a:ext uri="{FF2B5EF4-FFF2-40B4-BE49-F238E27FC236}">
                <a16:creationId xmlns:a16="http://schemas.microsoft.com/office/drawing/2014/main" id="{75F5B915-39DE-43EE-B1A4-D3EABF8DCD93}"/>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DROWNED</a:t>
            </a:r>
          </a:p>
        </p:txBody>
      </p:sp>
      <p:sp>
        <p:nvSpPr>
          <p:cNvPr id="72" name="Text Placeholder 1">
            <a:extLst>
              <a:ext uri="{FF2B5EF4-FFF2-40B4-BE49-F238E27FC236}">
                <a16:creationId xmlns:a16="http://schemas.microsoft.com/office/drawing/2014/main" id="{1B110294-B560-4256-A053-CC58C5613A09}"/>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ELDERLY</a:t>
            </a:r>
          </a:p>
        </p:txBody>
      </p:sp>
      <p:sp>
        <p:nvSpPr>
          <p:cNvPr id="73" name="Text Placeholder 1">
            <a:extLst>
              <a:ext uri="{FF2B5EF4-FFF2-40B4-BE49-F238E27FC236}">
                <a16:creationId xmlns:a16="http://schemas.microsoft.com/office/drawing/2014/main" id="{0DF060F7-C27B-435C-9954-7BD2C0A5259A}"/>
              </a:ext>
            </a:extLst>
          </p:cNvPr>
          <p:cNvSpPr txBox="1">
            <a:spLocks/>
          </p:cNvSpPr>
          <p:nvPr/>
        </p:nvSpPr>
        <p:spPr>
          <a:xfrm>
            <a:off x="7180705" y="181803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INDIGENOUS PEOPLE</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74" name="Text Placeholder 1">
            <a:extLst>
              <a:ext uri="{FF2B5EF4-FFF2-40B4-BE49-F238E27FC236}">
                <a16:creationId xmlns:a16="http://schemas.microsoft.com/office/drawing/2014/main" id="{F9F68C7B-CC57-40D0-BA9F-A66B2F035B43}"/>
              </a:ext>
            </a:extLst>
          </p:cNvPr>
          <p:cNvSpPr txBox="1">
            <a:spLocks/>
          </p:cNvSpPr>
          <p:nvPr/>
        </p:nvSpPr>
        <p:spPr>
          <a:xfrm>
            <a:off x="6266305" y="18320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GENDER</a:t>
            </a:r>
          </a:p>
        </p:txBody>
      </p:sp>
      <p:sp>
        <p:nvSpPr>
          <p:cNvPr id="75" name="Text Placeholder 1">
            <a:extLst>
              <a:ext uri="{FF2B5EF4-FFF2-40B4-BE49-F238E27FC236}">
                <a16:creationId xmlns:a16="http://schemas.microsoft.com/office/drawing/2014/main" id="{11531473-9AAF-411B-97AF-E6E063508E28}"/>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INFANT</a:t>
            </a:r>
          </a:p>
        </p:txBody>
      </p:sp>
      <p:sp>
        <p:nvSpPr>
          <p:cNvPr id="76" name="Text Placeholder 1">
            <a:extLst>
              <a:ext uri="{FF2B5EF4-FFF2-40B4-BE49-F238E27FC236}">
                <a16:creationId xmlns:a16="http://schemas.microsoft.com/office/drawing/2014/main" id="{7A2C85B1-316B-41F3-9839-D1F0E9796152}"/>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INJURED</a:t>
            </a:r>
          </a:p>
        </p:txBody>
      </p:sp>
      <p:sp>
        <p:nvSpPr>
          <p:cNvPr id="77" name="Text Placeholder 1">
            <a:extLst>
              <a:ext uri="{FF2B5EF4-FFF2-40B4-BE49-F238E27FC236}">
                <a16:creationId xmlns:a16="http://schemas.microsoft.com/office/drawing/2014/main" id="{08701D8A-78E7-42B8-9A52-2A1DEBD0528A}"/>
              </a:ext>
            </a:extLst>
          </p:cNvPr>
          <p:cNvSpPr txBox="1">
            <a:spLocks/>
          </p:cNvSpPr>
          <p:nvPr/>
        </p:nvSpPr>
        <p:spPr>
          <a:xfrm>
            <a:off x="772113"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MISSING</a:t>
            </a:r>
          </a:p>
        </p:txBody>
      </p:sp>
      <p:sp>
        <p:nvSpPr>
          <p:cNvPr id="78" name="Text Placeholder 1">
            <a:extLst>
              <a:ext uri="{FF2B5EF4-FFF2-40B4-BE49-F238E27FC236}">
                <a16:creationId xmlns:a16="http://schemas.microsoft.com/office/drawing/2014/main" id="{253DF5E2-0EF4-43A2-85C7-E502FF3569D6}"/>
              </a:ext>
            </a:extLst>
          </p:cNvPr>
          <p:cNvSpPr txBox="1">
            <a:spLocks/>
          </p:cNvSpPr>
          <p:nvPr/>
        </p:nvSpPr>
        <p:spPr>
          <a:xfrm>
            <a:off x="1684918"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NATIONAL ARMY</a:t>
            </a:r>
          </a:p>
        </p:txBody>
      </p:sp>
      <p:sp>
        <p:nvSpPr>
          <p:cNvPr id="79" name="Text Placeholder 1">
            <a:extLst>
              <a:ext uri="{FF2B5EF4-FFF2-40B4-BE49-F238E27FC236}">
                <a16:creationId xmlns:a16="http://schemas.microsoft.com/office/drawing/2014/main" id="{C96318B0-2AB1-491F-BC28-5A6520199393}"/>
              </a:ext>
            </a:extLst>
          </p:cNvPr>
          <p:cNvSpPr txBox="1">
            <a:spLocks/>
          </p:cNvSpPr>
          <p:nvPr/>
        </p:nvSpPr>
        <p:spPr>
          <a:xfrm>
            <a:off x="2597723"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PEACEKEEPING FORCE</a:t>
            </a:r>
          </a:p>
        </p:txBody>
      </p:sp>
      <p:sp>
        <p:nvSpPr>
          <p:cNvPr id="80" name="Text Placeholder 1">
            <a:extLst>
              <a:ext uri="{FF2B5EF4-FFF2-40B4-BE49-F238E27FC236}">
                <a16:creationId xmlns:a16="http://schemas.microsoft.com/office/drawing/2014/main" id="{AF64F6DE-1D8B-4B8B-BE86-4E4C8C9D541D}"/>
              </a:ext>
            </a:extLst>
          </p:cNvPr>
          <p:cNvSpPr txBox="1">
            <a:spLocks/>
          </p:cNvSpPr>
          <p:nvPr/>
        </p:nvSpPr>
        <p:spPr>
          <a:xfrm>
            <a:off x="3510528"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PEOPLE IN NEED</a:t>
            </a:r>
          </a:p>
        </p:txBody>
      </p:sp>
      <p:sp>
        <p:nvSpPr>
          <p:cNvPr id="81" name="Text Placeholder 1">
            <a:extLst>
              <a:ext uri="{FF2B5EF4-FFF2-40B4-BE49-F238E27FC236}">
                <a16:creationId xmlns:a16="http://schemas.microsoft.com/office/drawing/2014/main" id="{7A5BBFCD-EFAE-4992-B92E-2D59041F5FEE}"/>
              </a:ext>
            </a:extLst>
          </p:cNvPr>
          <p:cNvSpPr txBox="1">
            <a:spLocks/>
          </p:cNvSpPr>
          <p:nvPr/>
        </p:nvSpPr>
        <p:spPr>
          <a:xfrm>
            <a:off x="4423333"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PEOPLE TARGETED</a:t>
            </a:r>
          </a:p>
        </p:txBody>
      </p:sp>
      <p:sp>
        <p:nvSpPr>
          <p:cNvPr id="82" name="Text Placeholder 1">
            <a:extLst>
              <a:ext uri="{FF2B5EF4-FFF2-40B4-BE49-F238E27FC236}">
                <a16:creationId xmlns:a16="http://schemas.microsoft.com/office/drawing/2014/main" id="{0D25438E-9EC0-4693-812C-9CDE7062FC8D}"/>
              </a:ext>
            </a:extLst>
          </p:cNvPr>
          <p:cNvSpPr txBox="1">
            <a:spLocks/>
          </p:cNvSpPr>
          <p:nvPr/>
        </p:nvSpPr>
        <p:spPr>
          <a:xfrm>
            <a:off x="5336138"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PEOPLE WITH PHYSICAL IMPAIRMENTS</a:t>
            </a:r>
          </a:p>
        </p:txBody>
      </p:sp>
      <p:sp>
        <p:nvSpPr>
          <p:cNvPr id="83" name="Text Placeholder 1">
            <a:extLst>
              <a:ext uri="{FF2B5EF4-FFF2-40B4-BE49-F238E27FC236}">
                <a16:creationId xmlns:a16="http://schemas.microsoft.com/office/drawing/2014/main" id="{BFC22253-58F0-4CF0-8A45-E73D5D33E869}"/>
              </a:ext>
            </a:extLst>
          </p:cNvPr>
          <p:cNvSpPr txBox="1">
            <a:spLocks/>
          </p:cNvSpPr>
          <p:nvPr/>
        </p:nvSpPr>
        <p:spPr>
          <a:xfrm>
            <a:off x="6248943"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PERSON 1</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84" name="Text Placeholder 1">
            <a:extLst>
              <a:ext uri="{FF2B5EF4-FFF2-40B4-BE49-F238E27FC236}">
                <a16:creationId xmlns:a16="http://schemas.microsoft.com/office/drawing/2014/main" id="{4D2E8CD2-B9E9-4B90-A170-1F4137CAF5B0}"/>
              </a:ext>
            </a:extLst>
          </p:cNvPr>
          <p:cNvSpPr txBox="1">
            <a:spLocks/>
          </p:cNvSpPr>
          <p:nvPr/>
        </p:nvSpPr>
        <p:spPr>
          <a:xfrm>
            <a:off x="7161748"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PERSON 2</a:t>
            </a:r>
          </a:p>
        </p:txBody>
      </p:sp>
      <p:sp>
        <p:nvSpPr>
          <p:cNvPr id="85" name="Text Placeholder 1">
            <a:extLst>
              <a:ext uri="{FF2B5EF4-FFF2-40B4-BE49-F238E27FC236}">
                <a16:creationId xmlns:a16="http://schemas.microsoft.com/office/drawing/2014/main" id="{BE53D1FD-4AD2-4F7F-86AB-DA8A723AF27B}"/>
              </a:ext>
            </a:extLst>
          </p:cNvPr>
          <p:cNvSpPr txBox="1">
            <a:spLocks/>
          </p:cNvSpPr>
          <p:nvPr/>
        </p:nvSpPr>
        <p:spPr>
          <a:xfrm>
            <a:off x="8074553"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PREGNANT</a:t>
            </a:r>
          </a:p>
        </p:txBody>
      </p:sp>
      <p:sp>
        <p:nvSpPr>
          <p:cNvPr id="86" name="Text Placeholder 1">
            <a:extLst>
              <a:ext uri="{FF2B5EF4-FFF2-40B4-BE49-F238E27FC236}">
                <a16:creationId xmlns:a16="http://schemas.microsoft.com/office/drawing/2014/main" id="{0B7091C7-0A3B-489B-B099-94FB0F5AE41B}"/>
              </a:ext>
            </a:extLst>
          </p:cNvPr>
          <p:cNvSpPr txBox="1">
            <a:spLocks/>
          </p:cNvSpPr>
          <p:nvPr/>
        </p:nvSpPr>
        <p:spPr>
          <a:xfrm>
            <a:off x="8987362" y="274059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REBEL</a:t>
            </a:r>
          </a:p>
        </p:txBody>
      </p:sp>
      <p:pic>
        <p:nvPicPr>
          <p:cNvPr id="55" name="Graphic 54">
            <a:extLst>
              <a:ext uri="{FF2B5EF4-FFF2-40B4-BE49-F238E27FC236}">
                <a16:creationId xmlns:a16="http://schemas.microsoft.com/office/drawing/2014/main" id="{D89114D7-F8E2-401A-AB8C-98A6AC247D8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6616131" y="1286647"/>
            <a:ext cx="247650" cy="457200"/>
          </a:xfrm>
          <a:prstGeom prst="rect">
            <a:avLst/>
          </a:prstGeom>
        </p:spPr>
      </p:pic>
      <p:pic>
        <p:nvPicPr>
          <p:cNvPr id="127" name="Graphic 126">
            <a:extLst>
              <a:ext uri="{FF2B5EF4-FFF2-40B4-BE49-F238E27FC236}">
                <a16:creationId xmlns:a16="http://schemas.microsoft.com/office/drawing/2014/main" id="{475A2920-5143-4335-8790-C9C921653FA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408229" y="1286647"/>
            <a:ext cx="457200" cy="457200"/>
          </a:xfrm>
          <a:prstGeom prst="rect">
            <a:avLst/>
          </a:prstGeom>
        </p:spPr>
      </p:pic>
      <p:pic>
        <p:nvPicPr>
          <p:cNvPr id="59" name="Graphic 58">
            <a:extLst>
              <a:ext uri="{FF2B5EF4-FFF2-40B4-BE49-F238E27FC236}">
                <a16:creationId xmlns:a16="http://schemas.microsoft.com/office/drawing/2014/main" id="{74A6729C-CDF3-1A4F-B042-41936A2A01D8}"/>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46915" y="3121835"/>
            <a:ext cx="317500" cy="419100"/>
          </a:xfrm>
          <a:prstGeom prst="rect">
            <a:avLst/>
          </a:prstGeom>
        </p:spPr>
      </p:pic>
      <p:sp>
        <p:nvSpPr>
          <p:cNvPr id="121" name="Text Placeholder 1">
            <a:extLst>
              <a:ext uri="{FF2B5EF4-FFF2-40B4-BE49-F238E27FC236}">
                <a16:creationId xmlns:a16="http://schemas.microsoft.com/office/drawing/2014/main" id="{F0536710-CFAE-204A-A0DC-BCC44D9FAD0B}"/>
              </a:ext>
            </a:extLst>
          </p:cNvPr>
          <p:cNvSpPr txBox="1">
            <a:spLocks/>
          </p:cNvSpPr>
          <p:nvPr/>
        </p:nvSpPr>
        <p:spPr>
          <a:xfrm>
            <a:off x="770518" y="364915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WORKERS</a:t>
            </a:r>
          </a:p>
        </p:txBody>
      </p:sp>
    </p:spTree>
    <p:extLst>
      <p:ext uri="{BB962C8B-B14F-4D97-AF65-F5344CB8AC3E}">
        <p14:creationId xmlns:p14="http://schemas.microsoft.com/office/powerpoint/2010/main" val="118181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8"/>
            <a:ext cx="9296400" cy="761999"/>
          </a:xfrm>
        </p:spPr>
        <p:txBody>
          <a:bodyPr/>
          <a:lstStyle/>
          <a:p>
            <a:r>
              <a:rPr lang="en-US" sz="1100" b="1" dirty="0">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812800" y="962025"/>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ACTIVITIES/STRATEGY</a:t>
            </a:r>
          </a:p>
        </p:txBody>
      </p:sp>
      <p:pic>
        <p:nvPicPr>
          <p:cNvPr id="10" name="Graphic 9">
            <a:extLst>
              <a:ext uri="{FF2B5EF4-FFF2-40B4-BE49-F238E27FC236}">
                <a16:creationId xmlns:a16="http://schemas.microsoft.com/office/drawing/2014/main" id="{744FF8B2-3636-43D1-B2C6-BFA1C85EFE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880" y="1576320"/>
            <a:ext cx="457200" cy="314325"/>
          </a:xfrm>
          <a:prstGeom prst="rect">
            <a:avLst/>
          </a:prstGeom>
        </p:spPr>
      </p:pic>
      <p:pic>
        <p:nvPicPr>
          <p:cNvPr id="24" name="Graphic 23">
            <a:extLst>
              <a:ext uri="{FF2B5EF4-FFF2-40B4-BE49-F238E27FC236}">
                <a16:creationId xmlns:a16="http://schemas.microsoft.com/office/drawing/2014/main" id="{4556E553-5D38-4A76-BC76-E59DCB798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0234" y="1472599"/>
            <a:ext cx="400050" cy="457200"/>
          </a:xfrm>
          <a:prstGeom prst="rect">
            <a:avLst/>
          </a:prstGeom>
        </p:spPr>
      </p:pic>
      <p:pic>
        <p:nvPicPr>
          <p:cNvPr id="25" name="Graphic 24">
            <a:extLst>
              <a:ext uri="{FF2B5EF4-FFF2-40B4-BE49-F238E27FC236}">
                <a16:creationId xmlns:a16="http://schemas.microsoft.com/office/drawing/2014/main" id="{D371CCDA-E614-4C6D-86A2-90F94B8ADA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42518" y="1496776"/>
            <a:ext cx="457200" cy="457200"/>
          </a:xfrm>
          <a:prstGeom prst="rect">
            <a:avLst/>
          </a:prstGeom>
        </p:spPr>
      </p:pic>
      <p:pic>
        <p:nvPicPr>
          <p:cNvPr id="26" name="Graphic 25">
            <a:extLst>
              <a:ext uri="{FF2B5EF4-FFF2-40B4-BE49-F238E27FC236}">
                <a16:creationId xmlns:a16="http://schemas.microsoft.com/office/drawing/2014/main" id="{34AF2C5A-2388-46A2-8621-D57EB8966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3586" y="1479058"/>
            <a:ext cx="457200" cy="457200"/>
          </a:xfrm>
          <a:prstGeom prst="rect">
            <a:avLst/>
          </a:prstGeom>
        </p:spPr>
      </p:pic>
      <p:pic>
        <p:nvPicPr>
          <p:cNvPr id="27" name="Graphic 26">
            <a:extLst>
              <a:ext uri="{FF2B5EF4-FFF2-40B4-BE49-F238E27FC236}">
                <a16:creationId xmlns:a16="http://schemas.microsoft.com/office/drawing/2014/main" id="{22276A71-EF9D-4FC4-B31C-177BC043EB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67831" y="1485885"/>
            <a:ext cx="457200" cy="457200"/>
          </a:xfrm>
          <a:prstGeom prst="rect">
            <a:avLst/>
          </a:prstGeom>
        </p:spPr>
      </p:pic>
      <p:pic>
        <p:nvPicPr>
          <p:cNvPr id="28" name="Graphic 27">
            <a:extLst>
              <a:ext uri="{FF2B5EF4-FFF2-40B4-BE49-F238E27FC236}">
                <a16:creationId xmlns:a16="http://schemas.microsoft.com/office/drawing/2014/main" id="{48B948FD-479C-4025-BC8F-FC7068F280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73705" y="1496776"/>
            <a:ext cx="457200" cy="457200"/>
          </a:xfrm>
          <a:prstGeom prst="rect">
            <a:avLst/>
          </a:prstGeom>
        </p:spPr>
      </p:pic>
      <p:pic>
        <p:nvPicPr>
          <p:cNvPr id="29" name="Graphic 28">
            <a:extLst>
              <a:ext uri="{FF2B5EF4-FFF2-40B4-BE49-F238E27FC236}">
                <a16:creationId xmlns:a16="http://schemas.microsoft.com/office/drawing/2014/main" id="{51C66B65-9AD4-4347-8850-5EAE56E642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86510" y="1496776"/>
            <a:ext cx="457200" cy="457200"/>
          </a:xfrm>
          <a:prstGeom prst="rect">
            <a:avLst/>
          </a:prstGeom>
        </p:spPr>
      </p:pic>
      <p:pic>
        <p:nvPicPr>
          <p:cNvPr id="30" name="Graphic 29">
            <a:extLst>
              <a:ext uri="{FF2B5EF4-FFF2-40B4-BE49-F238E27FC236}">
                <a16:creationId xmlns:a16="http://schemas.microsoft.com/office/drawing/2014/main" id="{A7B8E842-8C13-404F-A548-2216A3708C8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99315" y="1480242"/>
            <a:ext cx="457200" cy="457200"/>
          </a:xfrm>
          <a:prstGeom prst="rect">
            <a:avLst/>
          </a:prstGeom>
        </p:spPr>
      </p:pic>
      <p:pic>
        <p:nvPicPr>
          <p:cNvPr id="31" name="Graphic 30">
            <a:extLst>
              <a:ext uri="{FF2B5EF4-FFF2-40B4-BE49-F238E27FC236}">
                <a16:creationId xmlns:a16="http://schemas.microsoft.com/office/drawing/2014/main" id="{3CA28E15-E6A2-4978-AB26-23BB5803F04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287991" y="1458312"/>
            <a:ext cx="457200" cy="457200"/>
          </a:xfrm>
          <a:prstGeom prst="rect">
            <a:avLst/>
          </a:prstGeom>
        </p:spPr>
      </p:pic>
      <p:pic>
        <p:nvPicPr>
          <p:cNvPr id="32" name="Graphic 31">
            <a:extLst>
              <a:ext uri="{FF2B5EF4-FFF2-40B4-BE49-F238E27FC236}">
                <a16:creationId xmlns:a16="http://schemas.microsoft.com/office/drawing/2014/main" id="{0FD4EFD0-59CE-44DA-92E1-BEB60926522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39535" y="1544037"/>
            <a:ext cx="457200" cy="285750"/>
          </a:xfrm>
          <a:prstGeom prst="rect">
            <a:avLst/>
          </a:prstGeom>
        </p:spPr>
      </p:pic>
      <p:pic>
        <p:nvPicPr>
          <p:cNvPr id="33" name="Graphic 32">
            <a:extLst>
              <a:ext uri="{FF2B5EF4-FFF2-40B4-BE49-F238E27FC236}">
                <a16:creationId xmlns:a16="http://schemas.microsoft.com/office/drawing/2014/main" id="{B67B14D3-B31E-48CC-8EB1-AE123BE76EB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62790" y="2409825"/>
            <a:ext cx="342900" cy="457200"/>
          </a:xfrm>
          <a:prstGeom prst="rect">
            <a:avLst/>
          </a:prstGeom>
        </p:spPr>
      </p:pic>
      <p:pic>
        <p:nvPicPr>
          <p:cNvPr id="34" name="Graphic 33">
            <a:extLst>
              <a:ext uri="{FF2B5EF4-FFF2-40B4-BE49-F238E27FC236}">
                <a16:creationId xmlns:a16="http://schemas.microsoft.com/office/drawing/2014/main" id="{1E73F4CF-028E-4CDB-969E-957991E0B6F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30911" y="2399050"/>
            <a:ext cx="457200" cy="457200"/>
          </a:xfrm>
          <a:prstGeom prst="rect">
            <a:avLst/>
          </a:prstGeom>
        </p:spPr>
      </p:pic>
      <p:pic>
        <p:nvPicPr>
          <p:cNvPr id="35" name="Graphic 34">
            <a:extLst>
              <a:ext uri="{FF2B5EF4-FFF2-40B4-BE49-F238E27FC236}">
                <a16:creationId xmlns:a16="http://schemas.microsoft.com/office/drawing/2014/main" id="{5E4B9A09-485F-41C6-BF47-F919E20C193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1984" y="2417969"/>
            <a:ext cx="457200" cy="457200"/>
          </a:xfrm>
          <a:prstGeom prst="rect">
            <a:avLst/>
          </a:prstGeom>
        </p:spPr>
      </p:pic>
      <p:pic>
        <p:nvPicPr>
          <p:cNvPr id="36" name="Graphic 35">
            <a:extLst>
              <a:ext uri="{FF2B5EF4-FFF2-40B4-BE49-F238E27FC236}">
                <a16:creationId xmlns:a16="http://schemas.microsoft.com/office/drawing/2014/main" id="{F60A79EB-4F36-4E9A-AFFC-A374E2307A4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710783" y="2465594"/>
            <a:ext cx="457200" cy="419100"/>
          </a:xfrm>
          <a:prstGeom prst="rect">
            <a:avLst/>
          </a:prstGeom>
        </p:spPr>
      </p:pic>
      <p:pic>
        <p:nvPicPr>
          <p:cNvPr id="37" name="Graphic 36">
            <a:extLst>
              <a:ext uri="{FF2B5EF4-FFF2-40B4-BE49-F238E27FC236}">
                <a16:creationId xmlns:a16="http://schemas.microsoft.com/office/drawing/2014/main" id="{DCE297EC-A091-4972-8341-D8E397B1EB0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651933" y="2446544"/>
            <a:ext cx="457200" cy="457200"/>
          </a:xfrm>
          <a:prstGeom prst="rect">
            <a:avLst/>
          </a:prstGeom>
        </p:spPr>
      </p:pic>
      <p:pic>
        <p:nvPicPr>
          <p:cNvPr id="38" name="Graphic 37">
            <a:extLst>
              <a:ext uri="{FF2B5EF4-FFF2-40B4-BE49-F238E27FC236}">
                <a16:creationId xmlns:a16="http://schemas.microsoft.com/office/drawing/2014/main" id="{2BCB43A8-C340-4EFC-B2D6-8007CCEF76E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576291" y="2417969"/>
            <a:ext cx="457200" cy="457200"/>
          </a:xfrm>
          <a:prstGeom prst="rect">
            <a:avLst/>
          </a:prstGeom>
        </p:spPr>
      </p:pic>
      <p:pic>
        <p:nvPicPr>
          <p:cNvPr id="39" name="Graphic 38">
            <a:extLst>
              <a:ext uri="{FF2B5EF4-FFF2-40B4-BE49-F238E27FC236}">
                <a16:creationId xmlns:a16="http://schemas.microsoft.com/office/drawing/2014/main" id="{84CBB451-DFCA-4B68-9CA1-3E493832111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6477253" y="2494169"/>
            <a:ext cx="457200" cy="304800"/>
          </a:xfrm>
          <a:prstGeom prst="rect">
            <a:avLst/>
          </a:prstGeom>
        </p:spPr>
      </p:pic>
      <p:pic>
        <p:nvPicPr>
          <p:cNvPr id="40" name="Graphic 39">
            <a:extLst>
              <a:ext uri="{FF2B5EF4-FFF2-40B4-BE49-F238E27FC236}">
                <a16:creationId xmlns:a16="http://schemas.microsoft.com/office/drawing/2014/main" id="{3D4C14B2-013A-4844-A45A-739388A56BB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408229" y="2417969"/>
            <a:ext cx="457200" cy="457200"/>
          </a:xfrm>
          <a:prstGeom prst="rect">
            <a:avLst/>
          </a:prstGeom>
        </p:spPr>
      </p:pic>
      <p:pic>
        <p:nvPicPr>
          <p:cNvPr id="41" name="Graphic 40">
            <a:extLst>
              <a:ext uri="{FF2B5EF4-FFF2-40B4-BE49-F238E27FC236}">
                <a16:creationId xmlns:a16="http://schemas.microsoft.com/office/drawing/2014/main" id="{F75628AD-9869-4132-939B-E3A3E277398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32373" y="2427494"/>
            <a:ext cx="457200" cy="457200"/>
          </a:xfrm>
          <a:prstGeom prst="rect">
            <a:avLst/>
          </a:prstGeom>
        </p:spPr>
      </p:pic>
      <p:pic>
        <p:nvPicPr>
          <p:cNvPr id="42" name="Graphic 41">
            <a:extLst>
              <a:ext uri="{FF2B5EF4-FFF2-40B4-BE49-F238E27FC236}">
                <a16:creationId xmlns:a16="http://schemas.microsoft.com/office/drawing/2014/main" id="{643C2534-7A32-4E2E-AA75-19A49186DAF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215962" y="2409825"/>
            <a:ext cx="457200" cy="457200"/>
          </a:xfrm>
          <a:prstGeom prst="rect">
            <a:avLst/>
          </a:prstGeom>
        </p:spPr>
      </p:pic>
      <p:pic>
        <p:nvPicPr>
          <p:cNvPr id="43" name="Graphic 42">
            <a:extLst>
              <a:ext uri="{FF2B5EF4-FFF2-40B4-BE49-F238E27FC236}">
                <a16:creationId xmlns:a16="http://schemas.microsoft.com/office/drawing/2014/main" id="{19DFF5D0-DBD1-47CE-B92A-3A0CDF9F881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100890" y="3280780"/>
            <a:ext cx="304800" cy="457200"/>
          </a:xfrm>
          <a:prstGeom prst="rect">
            <a:avLst/>
          </a:prstGeom>
        </p:spPr>
      </p:pic>
      <p:pic>
        <p:nvPicPr>
          <p:cNvPr id="44" name="Graphic 43">
            <a:extLst>
              <a:ext uri="{FF2B5EF4-FFF2-40B4-BE49-F238E27FC236}">
                <a16:creationId xmlns:a16="http://schemas.microsoft.com/office/drawing/2014/main" id="{61622E27-2C35-4D18-BF2A-F4900D37656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32568" y="3350823"/>
            <a:ext cx="419100" cy="419100"/>
          </a:xfrm>
          <a:prstGeom prst="rect">
            <a:avLst/>
          </a:prstGeom>
        </p:spPr>
      </p:pic>
      <p:pic>
        <p:nvPicPr>
          <p:cNvPr id="45" name="Graphic 44">
            <a:extLst>
              <a:ext uri="{FF2B5EF4-FFF2-40B4-BE49-F238E27FC236}">
                <a16:creationId xmlns:a16="http://schemas.microsoft.com/office/drawing/2014/main" id="{9C6E9B34-B0F6-4ACC-9B82-30529513F41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846422" y="3374466"/>
            <a:ext cx="457200" cy="400050"/>
          </a:xfrm>
          <a:prstGeom prst="rect">
            <a:avLst/>
          </a:prstGeom>
        </p:spPr>
      </p:pic>
      <p:pic>
        <p:nvPicPr>
          <p:cNvPr id="46" name="Graphic 45">
            <a:extLst>
              <a:ext uri="{FF2B5EF4-FFF2-40B4-BE49-F238E27FC236}">
                <a16:creationId xmlns:a16="http://schemas.microsoft.com/office/drawing/2014/main" id="{9BC9D85D-D41D-42CA-9E63-28B8D1F122DB}"/>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753713" y="3350823"/>
            <a:ext cx="457200" cy="457200"/>
          </a:xfrm>
          <a:prstGeom prst="rect">
            <a:avLst/>
          </a:prstGeom>
        </p:spPr>
      </p:pic>
      <p:pic>
        <p:nvPicPr>
          <p:cNvPr id="47" name="Graphic 46">
            <a:extLst>
              <a:ext uri="{FF2B5EF4-FFF2-40B4-BE49-F238E27FC236}">
                <a16:creationId xmlns:a16="http://schemas.microsoft.com/office/drawing/2014/main" id="{6B4538A7-90A5-4068-AA0E-B71A05A1F904}"/>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769077" y="3346813"/>
            <a:ext cx="266700" cy="457200"/>
          </a:xfrm>
          <a:prstGeom prst="rect">
            <a:avLst/>
          </a:prstGeom>
        </p:spPr>
      </p:pic>
      <p:pic>
        <p:nvPicPr>
          <p:cNvPr id="48" name="Graphic 47">
            <a:extLst>
              <a:ext uri="{FF2B5EF4-FFF2-40B4-BE49-F238E27FC236}">
                <a16:creationId xmlns:a16="http://schemas.microsoft.com/office/drawing/2014/main" id="{BD7A0133-7E54-4096-8E71-9B84865CCF6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574422" y="3324225"/>
            <a:ext cx="457200" cy="457200"/>
          </a:xfrm>
          <a:prstGeom prst="rect">
            <a:avLst/>
          </a:prstGeom>
        </p:spPr>
      </p:pic>
      <p:pic>
        <p:nvPicPr>
          <p:cNvPr id="49" name="Graphic 48">
            <a:extLst>
              <a:ext uri="{FF2B5EF4-FFF2-40B4-BE49-F238E27FC236}">
                <a16:creationId xmlns:a16="http://schemas.microsoft.com/office/drawing/2014/main" id="{C0EF3CF9-3B35-4A8E-8017-FC1C7D22BA0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6454955" y="3312723"/>
            <a:ext cx="457200" cy="457200"/>
          </a:xfrm>
          <a:prstGeom prst="rect">
            <a:avLst/>
          </a:prstGeom>
        </p:spPr>
      </p:pic>
      <p:pic>
        <p:nvPicPr>
          <p:cNvPr id="50" name="Graphic 49">
            <a:extLst>
              <a:ext uri="{FF2B5EF4-FFF2-40B4-BE49-F238E27FC236}">
                <a16:creationId xmlns:a16="http://schemas.microsoft.com/office/drawing/2014/main" id="{93027194-DF1A-49CB-8F9B-D159B6AD75B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7395131" y="3312723"/>
            <a:ext cx="457200" cy="457200"/>
          </a:xfrm>
          <a:prstGeom prst="rect">
            <a:avLst/>
          </a:prstGeom>
        </p:spPr>
      </p:pic>
      <p:pic>
        <p:nvPicPr>
          <p:cNvPr id="51" name="Graphic 50">
            <a:extLst>
              <a:ext uri="{FF2B5EF4-FFF2-40B4-BE49-F238E27FC236}">
                <a16:creationId xmlns:a16="http://schemas.microsoft.com/office/drawing/2014/main" id="{5580D81D-20C9-4F63-968A-439A37D849EF}"/>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8304553" y="3308427"/>
            <a:ext cx="457200" cy="457200"/>
          </a:xfrm>
          <a:prstGeom prst="rect">
            <a:avLst/>
          </a:prstGeom>
        </p:spPr>
      </p:pic>
      <p:pic>
        <p:nvPicPr>
          <p:cNvPr id="52" name="Graphic 51">
            <a:extLst>
              <a:ext uri="{FF2B5EF4-FFF2-40B4-BE49-F238E27FC236}">
                <a16:creationId xmlns:a16="http://schemas.microsoft.com/office/drawing/2014/main" id="{E1EA77A6-19A7-49A4-A1DE-6E880CD156E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9215962" y="3346813"/>
            <a:ext cx="457200" cy="457200"/>
          </a:xfrm>
          <a:prstGeom prst="rect">
            <a:avLst/>
          </a:prstGeom>
        </p:spPr>
      </p:pic>
      <p:pic>
        <p:nvPicPr>
          <p:cNvPr id="53" name="Graphic 52">
            <a:extLst>
              <a:ext uri="{FF2B5EF4-FFF2-40B4-BE49-F238E27FC236}">
                <a16:creationId xmlns:a16="http://schemas.microsoft.com/office/drawing/2014/main" id="{329F35E7-59AF-4D97-A8E8-7BA4AFB29F06}"/>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35885" y="4229606"/>
            <a:ext cx="457200" cy="457200"/>
          </a:xfrm>
          <a:prstGeom prst="rect">
            <a:avLst/>
          </a:prstGeom>
        </p:spPr>
      </p:pic>
      <p:pic>
        <p:nvPicPr>
          <p:cNvPr id="54" name="Graphic 53">
            <a:extLst>
              <a:ext uri="{FF2B5EF4-FFF2-40B4-BE49-F238E27FC236}">
                <a16:creationId xmlns:a16="http://schemas.microsoft.com/office/drawing/2014/main" id="{10D17FF9-0318-4647-B1D5-D071BC25CB9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3753713" y="4238625"/>
            <a:ext cx="457200" cy="457200"/>
          </a:xfrm>
          <a:prstGeom prst="rect">
            <a:avLst/>
          </a:prstGeom>
        </p:spPr>
      </p:pic>
      <p:sp>
        <p:nvSpPr>
          <p:cNvPr id="87" name="Text Placeholder 1">
            <a:extLst>
              <a:ext uri="{FF2B5EF4-FFF2-40B4-BE49-F238E27FC236}">
                <a16:creationId xmlns:a16="http://schemas.microsoft.com/office/drawing/2014/main" id="{30A358B0-445E-457B-9B2D-1F8801455267}"/>
              </a:ext>
            </a:extLst>
          </p:cNvPr>
          <p:cNvSpPr txBox="1">
            <a:spLocks/>
          </p:cNvSpPr>
          <p:nvPr/>
        </p:nvSpPr>
        <p:spPr>
          <a:xfrm>
            <a:off x="791070"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ADVOCACY</a:t>
            </a:r>
          </a:p>
        </p:txBody>
      </p:sp>
      <p:sp>
        <p:nvSpPr>
          <p:cNvPr id="88" name="Text Placeholder 1">
            <a:extLst>
              <a:ext uri="{FF2B5EF4-FFF2-40B4-BE49-F238E27FC236}">
                <a16:creationId xmlns:a16="http://schemas.microsoft.com/office/drawing/2014/main" id="{845CE940-44AF-4EE1-B878-86CF8CC14564}"/>
              </a:ext>
            </a:extLst>
          </p:cNvPr>
          <p:cNvSpPr txBox="1">
            <a:spLocks/>
          </p:cNvSpPr>
          <p:nvPr/>
        </p:nvSpPr>
        <p:spPr>
          <a:xfrm>
            <a:off x="1703875"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AGILE</a:t>
            </a:r>
          </a:p>
        </p:txBody>
      </p:sp>
      <p:sp>
        <p:nvSpPr>
          <p:cNvPr id="89" name="Text Placeholder 1">
            <a:extLst>
              <a:ext uri="{FF2B5EF4-FFF2-40B4-BE49-F238E27FC236}">
                <a16:creationId xmlns:a16="http://schemas.microsoft.com/office/drawing/2014/main" id="{2C786A2A-1B8F-426D-843A-192197CB7DD8}"/>
              </a:ext>
            </a:extLst>
          </p:cNvPr>
          <p:cNvSpPr txBox="1">
            <a:spLocks/>
          </p:cNvSpPr>
          <p:nvPr/>
        </p:nvSpPr>
        <p:spPr>
          <a:xfrm>
            <a:off x="2616680"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a:latin typeface="Roboto Condensed" panose="02000000000000000000" pitchFamily="2" charset="0"/>
                <a:ea typeface="Roboto Condensed" panose="02000000000000000000" pitchFamily="2" charset="0"/>
              </a:rPr>
              <a:t>ANALYSIS</a:t>
            </a:r>
            <a:endParaRPr lang="en-US" sz="800" kern="0" dirty="0">
              <a:latin typeface="Roboto Condensed" panose="02000000000000000000" pitchFamily="2" charset="0"/>
              <a:ea typeface="Roboto Condensed" panose="02000000000000000000" pitchFamily="2" charset="0"/>
            </a:endParaRPr>
          </a:p>
        </p:txBody>
      </p:sp>
      <p:sp>
        <p:nvSpPr>
          <p:cNvPr id="90" name="Text Placeholder 1">
            <a:extLst>
              <a:ext uri="{FF2B5EF4-FFF2-40B4-BE49-F238E27FC236}">
                <a16:creationId xmlns:a16="http://schemas.microsoft.com/office/drawing/2014/main" id="{0632E723-A86F-45B9-A19D-DAA412ED2F63}"/>
              </a:ext>
            </a:extLst>
          </p:cNvPr>
          <p:cNvSpPr txBox="1">
            <a:spLocks/>
          </p:cNvSpPr>
          <p:nvPr/>
        </p:nvSpPr>
        <p:spPr>
          <a:xfrm>
            <a:off x="3529485"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ASSESSMENT</a:t>
            </a:r>
          </a:p>
        </p:txBody>
      </p:sp>
      <p:sp>
        <p:nvSpPr>
          <p:cNvPr id="91" name="Text Placeholder 1">
            <a:extLst>
              <a:ext uri="{FF2B5EF4-FFF2-40B4-BE49-F238E27FC236}">
                <a16:creationId xmlns:a16="http://schemas.microsoft.com/office/drawing/2014/main" id="{F2BF588D-03C2-4BE6-93BF-41D6F5286E71}"/>
              </a:ext>
            </a:extLst>
          </p:cNvPr>
          <p:cNvSpPr txBox="1">
            <a:spLocks/>
          </p:cNvSpPr>
          <p:nvPr/>
        </p:nvSpPr>
        <p:spPr>
          <a:xfrm>
            <a:off x="4442290"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CASH TRANSFER</a:t>
            </a:r>
          </a:p>
        </p:txBody>
      </p:sp>
      <p:sp>
        <p:nvSpPr>
          <p:cNvPr id="92" name="Text Placeholder 1">
            <a:extLst>
              <a:ext uri="{FF2B5EF4-FFF2-40B4-BE49-F238E27FC236}">
                <a16:creationId xmlns:a16="http://schemas.microsoft.com/office/drawing/2014/main" id="{47354E2B-66B8-4D69-8086-8EF499AB3BE1}"/>
              </a:ext>
            </a:extLst>
          </p:cNvPr>
          <p:cNvSpPr txBox="1">
            <a:spLocks/>
          </p:cNvSpPr>
          <p:nvPr/>
        </p:nvSpPr>
        <p:spPr>
          <a:xfrm>
            <a:off x="5355095"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CIVIL-MILITARY COORDINATION</a:t>
            </a:r>
          </a:p>
        </p:txBody>
      </p:sp>
      <p:sp>
        <p:nvSpPr>
          <p:cNvPr id="93" name="Text Placeholder 1">
            <a:extLst>
              <a:ext uri="{FF2B5EF4-FFF2-40B4-BE49-F238E27FC236}">
                <a16:creationId xmlns:a16="http://schemas.microsoft.com/office/drawing/2014/main" id="{831C4E5D-CAF6-4547-86A2-3AE157D38884}"/>
              </a:ext>
            </a:extLst>
          </p:cNvPr>
          <p:cNvSpPr txBox="1">
            <a:spLocks/>
          </p:cNvSpPr>
          <p:nvPr/>
        </p:nvSpPr>
        <p:spPr>
          <a:xfrm>
            <a:off x="6267900"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COMMUNITY ENGAGEMENT</a:t>
            </a:r>
          </a:p>
        </p:txBody>
      </p:sp>
      <p:sp>
        <p:nvSpPr>
          <p:cNvPr id="94" name="Text Placeholder 1">
            <a:extLst>
              <a:ext uri="{FF2B5EF4-FFF2-40B4-BE49-F238E27FC236}">
                <a16:creationId xmlns:a16="http://schemas.microsoft.com/office/drawing/2014/main" id="{52C0E30F-20AE-4A9A-B33E-A180E3010C51}"/>
              </a:ext>
            </a:extLst>
          </p:cNvPr>
          <p:cNvSpPr txBox="1">
            <a:spLocks/>
          </p:cNvSpPr>
          <p:nvPr/>
        </p:nvSpPr>
        <p:spPr>
          <a:xfrm>
            <a:off x="7180705"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COORDINATED ASSESSMENT</a:t>
            </a:r>
          </a:p>
        </p:txBody>
      </p:sp>
      <p:sp>
        <p:nvSpPr>
          <p:cNvPr id="95" name="Text Placeholder 1">
            <a:extLst>
              <a:ext uri="{FF2B5EF4-FFF2-40B4-BE49-F238E27FC236}">
                <a16:creationId xmlns:a16="http://schemas.microsoft.com/office/drawing/2014/main" id="{360F2F62-A11C-482C-B981-F773488CFE63}"/>
              </a:ext>
            </a:extLst>
          </p:cNvPr>
          <p:cNvSpPr txBox="1">
            <a:spLocks/>
          </p:cNvSpPr>
          <p:nvPr/>
        </p:nvSpPr>
        <p:spPr>
          <a:xfrm>
            <a:off x="8093510"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DEPLOYMENT</a:t>
            </a:r>
          </a:p>
        </p:txBody>
      </p:sp>
      <p:sp>
        <p:nvSpPr>
          <p:cNvPr id="96" name="Text Placeholder 1">
            <a:extLst>
              <a:ext uri="{FF2B5EF4-FFF2-40B4-BE49-F238E27FC236}">
                <a16:creationId xmlns:a16="http://schemas.microsoft.com/office/drawing/2014/main" id="{00E0F050-CBB8-4B8F-B151-49CB86A7DD2D}"/>
              </a:ext>
            </a:extLst>
          </p:cNvPr>
          <p:cNvSpPr txBox="1">
            <a:spLocks/>
          </p:cNvSpPr>
          <p:nvPr/>
        </p:nvSpPr>
        <p:spPr>
          <a:xfrm>
            <a:off x="9006319" y="204539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FINANCING</a:t>
            </a:r>
          </a:p>
        </p:txBody>
      </p:sp>
      <p:sp>
        <p:nvSpPr>
          <p:cNvPr id="97" name="Text Placeholder 1">
            <a:extLst>
              <a:ext uri="{FF2B5EF4-FFF2-40B4-BE49-F238E27FC236}">
                <a16:creationId xmlns:a16="http://schemas.microsoft.com/office/drawing/2014/main" id="{DA4F89B7-2CC6-4D6E-A51F-8F947D1EA5FF}"/>
              </a:ext>
            </a:extLst>
          </p:cNvPr>
          <p:cNvSpPr txBox="1">
            <a:spLocks/>
          </p:cNvSpPr>
          <p:nvPr/>
        </p:nvSpPr>
        <p:spPr>
          <a:xfrm>
            <a:off x="773687"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FUND</a:t>
            </a:r>
          </a:p>
        </p:txBody>
      </p:sp>
      <p:sp>
        <p:nvSpPr>
          <p:cNvPr id="98" name="Text Placeholder 1">
            <a:extLst>
              <a:ext uri="{FF2B5EF4-FFF2-40B4-BE49-F238E27FC236}">
                <a16:creationId xmlns:a16="http://schemas.microsoft.com/office/drawing/2014/main" id="{01BC8D49-E685-4E8E-9E31-B4D52D3D1E5F}"/>
              </a:ext>
            </a:extLst>
          </p:cNvPr>
          <p:cNvSpPr txBox="1">
            <a:spLocks/>
          </p:cNvSpPr>
          <p:nvPr/>
        </p:nvSpPr>
        <p:spPr>
          <a:xfrm>
            <a:off x="1686492"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GAP ANALYSIS</a:t>
            </a:r>
          </a:p>
        </p:txBody>
      </p:sp>
      <p:sp>
        <p:nvSpPr>
          <p:cNvPr id="99" name="Text Placeholder 1">
            <a:extLst>
              <a:ext uri="{FF2B5EF4-FFF2-40B4-BE49-F238E27FC236}">
                <a16:creationId xmlns:a16="http://schemas.microsoft.com/office/drawing/2014/main" id="{9788948A-25AD-405F-B89D-D1D1CC4C7B3F}"/>
              </a:ext>
            </a:extLst>
          </p:cNvPr>
          <p:cNvSpPr txBox="1">
            <a:spLocks/>
          </p:cNvSpPr>
          <p:nvPr/>
        </p:nvSpPr>
        <p:spPr>
          <a:xfrm>
            <a:off x="2599297"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HUMANITARIAN PROGRAMME CYCLE</a:t>
            </a:r>
          </a:p>
        </p:txBody>
      </p:sp>
      <p:sp>
        <p:nvSpPr>
          <p:cNvPr id="100" name="Text Placeholder 1">
            <a:extLst>
              <a:ext uri="{FF2B5EF4-FFF2-40B4-BE49-F238E27FC236}">
                <a16:creationId xmlns:a16="http://schemas.microsoft.com/office/drawing/2014/main" id="{444292F3-D64B-49AC-ADA8-62D349B0B811}"/>
              </a:ext>
            </a:extLst>
          </p:cNvPr>
          <p:cNvSpPr txBox="1">
            <a:spLocks/>
          </p:cNvSpPr>
          <p:nvPr/>
        </p:nvSpPr>
        <p:spPr>
          <a:xfrm>
            <a:off x="3512102"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INFORMATION MANAGEMENT</a:t>
            </a:r>
          </a:p>
        </p:txBody>
      </p:sp>
      <p:sp>
        <p:nvSpPr>
          <p:cNvPr id="101" name="Text Placeholder 1">
            <a:extLst>
              <a:ext uri="{FF2B5EF4-FFF2-40B4-BE49-F238E27FC236}">
                <a16:creationId xmlns:a16="http://schemas.microsoft.com/office/drawing/2014/main" id="{55AD1357-A14F-4A1B-9AD5-E4ED0D89142A}"/>
              </a:ext>
            </a:extLst>
          </p:cNvPr>
          <p:cNvSpPr txBox="1">
            <a:spLocks/>
          </p:cNvSpPr>
          <p:nvPr/>
        </p:nvSpPr>
        <p:spPr>
          <a:xfrm>
            <a:off x="4424907"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INFORMATION TECHNOLOGY</a:t>
            </a:r>
          </a:p>
        </p:txBody>
      </p:sp>
      <p:sp>
        <p:nvSpPr>
          <p:cNvPr id="102" name="Text Placeholder 1">
            <a:extLst>
              <a:ext uri="{FF2B5EF4-FFF2-40B4-BE49-F238E27FC236}">
                <a16:creationId xmlns:a16="http://schemas.microsoft.com/office/drawing/2014/main" id="{88E65A4B-C49E-4F89-A073-1684E2E430DE}"/>
              </a:ext>
            </a:extLst>
          </p:cNvPr>
          <p:cNvSpPr txBox="1">
            <a:spLocks/>
          </p:cNvSpPr>
          <p:nvPr/>
        </p:nvSpPr>
        <p:spPr>
          <a:xfrm>
            <a:off x="5337712"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INNOVATION</a:t>
            </a:r>
          </a:p>
        </p:txBody>
      </p:sp>
      <p:sp>
        <p:nvSpPr>
          <p:cNvPr id="103" name="Text Placeholder 1">
            <a:extLst>
              <a:ext uri="{FF2B5EF4-FFF2-40B4-BE49-F238E27FC236}">
                <a16:creationId xmlns:a16="http://schemas.microsoft.com/office/drawing/2014/main" id="{AD7643FA-3163-4348-8C4F-2D3219E460F6}"/>
              </a:ext>
            </a:extLst>
          </p:cNvPr>
          <p:cNvSpPr txBox="1">
            <a:spLocks/>
          </p:cNvSpPr>
          <p:nvPr/>
        </p:nvSpPr>
        <p:spPr>
          <a:xfrm>
            <a:off x="6250517"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LEADERSHIP</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04" name="Text Placeholder 1">
            <a:extLst>
              <a:ext uri="{FF2B5EF4-FFF2-40B4-BE49-F238E27FC236}">
                <a16:creationId xmlns:a16="http://schemas.microsoft.com/office/drawing/2014/main" id="{D52ADEA7-8E97-4C46-8CD5-98C7020F3588}"/>
              </a:ext>
            </a:extLst>
          </p:cNvPr>
          <p:cNvSpPr txBox="1">
            <a:spLocks/>
          </p:cNvSpPr>
          <p:nvPr/>
        </p:nvSpPr>
        <p:spPr>
          <a:xfrm>
            <a:off x="7163322"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LEARNING</a:t>
            </a:r>
          </a:p>
        </p:txBody>
      </p:sp>
      <p:sp>
        <p:nvSpPr>
          <p:cNvPr id="105" name="Text Placeholder 1">
            <a:extLst>
              <a:ext uri="{FF2B5EF4-FFF2-40B4-BE49-F238E27FC236}">
                <a16:creationId xmlns:a16="http://schemas.microsoft.com/office/drawing/2014/main" id="{79E0403A-1E51-42EE-A29D-48F1772F3A6F}"/>
              </a:ext>
            </a:extLst>
          </p:cNvPr>
          <p:cNvSpPr txBox="1">
            <a:spLocks/>
          </p:cNvSpPr>
          <p:nvPr/>
        </p:nvSpPr>
        <p:spPr>
          <a:xfrm>
            <a:off x="8076127"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MEETING</a:t>
            </a:r>
          </a:p>
        </p:txBody>
      </p:sp>
      <p:sp>
        <p:nvSpPr>
          <p:cNvPr id="106" name="Text Placeholder 1">
            <a:extLst>
              <a:ext uri="{FF2B5EF4-FFF2-40B4-BE49-F238E27FC236}">
                <a16:creationId xmlns:a16="http://schemas.microsoft.com/office/drawing/2014/main" id="{ECCD93B1-2A7A-4339-8291-B8F08B728639}"/>
              </a:ext>
            </a:extLst>
          </p:cNvPr>
          <p:cNvSpPr txBox="1">
            <a:spLocks/>
          </p:cNvSpPr>
          <p:nvPr/>
        </p:nvSpPr>
        <p:spPr>
          <a:xfrm>
            <a:off x="8988936" y="296794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MONITORING</a:t>
            </a:r>
          </a:p>
        </p:txBody>
      </p:sp>
      <p:sp>
        <p:nvSpPr>
          <p:cNvPr id="107" name="Text Placeholder 1">
            <a:extLst>
              <a:ext uri="{FF2B5EF4-FFF2-40B4-BE49-F238E27FC236}">
                <a16:creationId xmlns:a16="http://schemas.microsoft.com/office/drawing/2014/main" id="{F10BB50E-3EA5-4B21-88ED-320F6FB9B8A0}"/>
              </a:ext>
            </a:extLst>
          </p:cNvPr>
          <p:cNvSpPr txBox="1">
            <a:spLocks/>
          </p:cNvSpPr>
          <p:nvPr/>
        </p:nvSpPr>
        <p:spPr>
          <a:xfrm>
            <a:off x="781080"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NEEDS ASSESSMENT</a:t>
            </a:r>
          </a:p>
        </p:txBody>
      </p:sp>
      <p:sp>
        <p:nvSpPr>
          <p:cNvPr id="108" name="Text Placeholder 1">
            <a:extLst>
              <a:ext uri="{FF2B5EF4-FFF2-40B4-BE49-F238E27FC236}">
                <a16:creationId xmlns:a16="http://schemas.microsoft.com/office/drawing/2014/main" id="{B6D480AA-F824-4B25-95A3-74906AC24F14}"/>
              </a:ext>
            </a:extLst>
          </p:cNvPr>
          <p:cNvSpPr txBox="1">
            <a:spLocks/>
          </p:cNvSpPr>
          <p:nvPr/>
        </p:nvSpPr>
        <p:spPr>
          <a:xfrm>
            <a:off x="1693885"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PARTNERSHIP</a:t>
            </a:r>
          </a:p>
        </p:txBody>
      </p:sp>
      <p:sp>
        <p:nvSpPr>
          <p:cNvPr id="109" name="Text Placeholder 1">
            <a:extLst>
              <a:ext uri="{FF2B5EF4-FFF2-40B4-BE49-F238E27FC236}">
                <a16:creationId xmlns:a16="http://schemas.microsoft.com/office/drawing/2014/main" id="{48990445-4E68-4202-B15A-7E2261FAB65E}"/>
              </a:ext>
            </a:extLst>
          </p:cNvPr>
          <p:cNvSpPr txBox="1">
            <a:spLocks/>
          </p:cNvSpPr>
          <p:nvPr/>
        </p:nvSpPr>
        <p:spPr>
          <a:xfrm>
            <a:off x="2606690"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POLICY</a:t>
            </a:r>
          </a:p>
        </p:txBody>
      </p:sp>
      <p:sp>
        <p:nvSpPr>
          <p:cNvPr id="110" name="Text Placeholder 1">
            <a:extLst>
              <a:ext uri="{FF2B5EF4-FFF2-40B4-BE49-F238E27FC236}">
                <a16:creationId xmlns:a16="http://schemas.microsoft.com/office/drawing/2014/main" id="{5B0300A3-29C6-4AD8-8655-84A308C336F0}"/>
              </a:ext>
            </a:extLst>
          </p:cNvPr>
          <p:cNvSpPr txBox="1">
            <a:spLocks/>
          </p:cNvSpPr>
          <p:nvPr/>
        </p:nvSpPr>
        <p:spPr>
          <a:xfrm>
            <a:off x="3519495"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PREPAREDNESS</a:t>
            </a:r>
          </a:p>
        </p:txBody>
      </p:sp>
      <p:sp>
        <p:nvSpPr>
          <p:cNvPr id="111" name="Text Placeholder 1">
            <a:extLst>
              <a:ext uri="{FF2B5EF4-FFF2-40B4-BE49-F238E27FC236}">
                <a16:creationId xmlns:a16="http://schemas.microsoft.com/office/drawing/2014/main" id="{39E98A25-F493-4869-8C7D-1745A9C82B53}"/>
              </a:ext>
            </a:extLst>
          </p:cNvPr>
          <p:cNvSpPr txBox="1">
            <a:spLocks/>
          </p:cNvSpPr>
          <p:nvPr/>
        </p:nvSpPr>
        <p:spPr>
          <a:xfrm>
            <a:off x="4432300"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PUBLIC INFORMATION</a:t>
            </a:r>
          </a:p>
        </p:txBody>
      </p:sp>
      <p:sp>
        <p:nvSpPr>
          <p:cNvPr id="112" name="Text Placeholder 1">
            <a:extLst>
              <a:ext uri="{FF2B5EF4-FFF2-40B4-BE49-F238E27FC236}">
                <a16:creationId xmlns:a16="http://schemas.microsoft.com/office/drawing/2014/main" id="{1C632EC4-A91D-4661-ABEE-9C45770D7C67}"/>
              </a:ext>
            </a:extLst>
          </p:cNvPr>
          <p:cNvSpPr txBox="1">
            <a:spLocks/>
          </p:cNvSpPr>
          <p:nvPr/>
        </p:nvSpPr>
        <p:spPr>
          <a:xfrm>
            <a:off x="5345105"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REPORTING</a:t>
            </a:r>
          </a:p>
        </p:txBody>
      </p:sp>
      <p:sp>
        <p:nvSpPr>
          <p:cNvPr id="113" name="Text Placeholder 1">
            <a:extLst>
              <a:ext uri="{FF2B5EF4-FFF2-40B4-BE49-F238E27FC236}">
                <a16:creationId xmlns:a16="http://schemas.microsoft.com/office/drawing/2014/main" id="{A12CED3A-7B6C-459F-A4F8-FB172FB0EA92}"/>
              </a:ext>
            </a:extLst>
          </p:cNvPr>
          <p:cNvSpPr txBox="1">
            <a:spLocks/>
          </p:cNvSpPr>
          <p:nvPr/>
        </p:nvSpPr>
        <p:spPr>
          <a:xfrm>
            <a:off x="6257910"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RESPONSE</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14" name="Text Placeholder 1">
            <a:extLst>
              <a:ext uri="{FF2B5EF4-FFF2-40B4-BE49-F238E27FC236}">
                <a16:creationId xmlns:a16="http://schemas.microsoft.com/office/drawing/2014/main" id="{661ACBCA-8555-4498-92F0-C1CE05419890}"/>
              </a:ext>
            </a:extLst>
          </p:cNvPr>
          <p:cNvSpPr txBox="1">
            <a:spLocks/>
          </p:cNvSpPr>
          <p:nvPr/>
        </p:nvSpPr>
        <p:spPr>
          <a:xfrm>
            <a:off x="7170715"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SCALE DOWN OPERATION</a:t>
            </a:r>
          </a:p>
        </p:txBody>
      </p:sp>
      <p:sp>
        <p:nvSpPr>
          <p:cNvPr id="115" name="Text Placeholder 1">
            <a:extLst>
              <a:ext uri="{FF2B5EF4-FFF2-40B4-BE49-F238E27FC236}">
                <a16:creationId xmlns:a16="http://schemas.microsoft.com/office/drawing/2014/main" id="{076491BD-50ED-41E8-A6E6-438E3144DD09}"/>
              </a:ext>
            </a:extLst>
          </p:cNvPr>
          <p:cNvSpPr txBox="1">
            <a:spLocks/>
          </p:cNvSpPr>
          <p:nvPr/>
        </p:nvSpPr>
        <p:spPr>
          <a:xfrm>
            <a:off x="8083520"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SCALE UP OPERATION</a:t>
            </a:r>
          </a:p>
        </p:txBody>
      </p:sp>
      <p:sp>
        <p:nvSpPr>
          <p:cNvPr id="116" name="Text Placeholder 1">
            <a:extLst>
              <a:ext uri="{FF2B5EF4-FFF2-40B4-BE49-F238E27FC236}">
                <a16:creationId xmlns:a16="http://schemas.microsoft.com/office/drawing/2014/main" id="{79CA268F-00E4-41D0-ADB5-97868B7E9424}"/>
              </a:ext>
            </a:extLst>
          </p:cNvPr>
          <p:cNvSpPr txBox="1">
            <a:spLocks/>
          </p:cNvSpPr>
          <p:nvPr/>
        </p:nvSpPr>
        <p:spPr>
          <a:xfrm>
            <a:off x="8996329" y="388373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SERVICES AND TOOLS</a:t>
            </a:r>
          </a:p>
        </p:txBody>
      </p:sp>
      <p:sp>
        <p:nvSpPr>
          <p:cNvPr id="117" name="Text Placeholder 1">
            <a:extLst>
              <a:ext uri="{FF2B5EF4-FFF2-40B4-BE49-F238E27FC236}">
                <a16:creationId xmlns:a16="http://schemas.microsoft.com/office/drawing/2014/main" id="{EB428291-4214-499C-8552-E3BBC356C973}"/>
              </a:ext>
            </a:extLst>
          </p:cNvPr>
          <p:cNvSpPr txBox="1">
            <a:spLocks/>
          </p:cNvSpPr>
          <p:nvPr/>
        </p:nvSpPr>
        <p:spPr>
          <a:xfrm>
            <a:off x="1692275" y="4784247"/>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STAFF</a:t>
            </a:r>
          </a:p>
          <a:p>
            <a:pPr algn="ctr" defTabSz="914400"/>
            <a:r>
              <a:rPr lang="en-US" sz="800" kern="0" dirty="0">
                <a:latin typeface="Roboto Condensed" panose="02000000000000000000" pitchFamily="2" charset="0"/>
                <a:ea typeface="Roboto Condensed" panose="02000000000000000000" pitchFamily="2" charset="0"/>
              </a:rPr>
              <a:t>MANAGEMENT</a:t>
            </a:r>
          </a:p>
        </p:txBody>
      </p:sp>
      <p:sp>
        <p:nvSpPr>
          <p:cNvPr id="118" name="Text Placeholder 1">
            <a:extLst>
              <a:ext uri="{FF2B5EF4-FFF2-40B4-BE49-F238E27FC236}">
                <a16:creationId xmlns:a16="http://schemas.microsoft.com/office/drawing/2014/main" id="{444F5607-5C00-4D7F-A4F8-CC192D1641B7}"/>
              </a:ext>
            </a:extLst>
          </p:cNvPr>
          <p:cNvSpPr txBox="1">
            <a:spLocks/>
          </p:cNvSpPr>
          <p:nvPr/>
        </p:nvSpPr>
        <p:spPr>
          <a:xfrm>
            <a:off x="2605080" y="4784247"/>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TOP/RANKING</a:t>
            </a:r>
          </a:p>
        </p:txBody>
      </p:sp>
      <p:sp>
        <p:nvSpPr>
          <p:cNvPr id="119" name="Text Placeholder 1">
            <a:extLst>
              <a:ext uri="{FF2B5EF4-FFF2-40B4-BE49-F238E27FC236}">
                <a16:creationId xmlns:a16="http://schemas.microsoft.com/office/drawing/2014/main" id="{D78529B2-B669-4824-9A36-1480BD3380C0}"/>
              </a:ext>
            </a:extLst>
          </p:cNvPr>
          <p:cNvSpPr txBox="1">
            <a:spLocks/>
          </p:cNvSpPr>
          <p:nvPr/>
        </p:nvSpPr>
        <p:spPr>
          <a:xfrm>
            <a:off x="3517885" y="4784247"/>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TRAINING</a:t>
            </a:r>
          </a:p>
        </p:txBody>
      </p:sp>
      <p:pic>
        <p:nvPicPr>
          <p:cNvPr id="128" name="Graphic 127">
            <a:extLst>
              <a:ext uri="{FF2B5EF4-FFF2-40B4-BE49-F238E27FC236}">
                <a16:creationId xmlns:a16="http://schemas.microsoft.com/office/drawing/2014/main" id="{F427A355-5A83-4D2B-9841-20DBBDAB235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842106" y="4213240"/>
            <a:ext cx="457200" cy="457200"/>
          </a:xfrm>
          <a:prstGeom prst="rect">
            <a:avLst/>
          </a:prstGeom>
        </p:spPr>
      </p:pic>
      <p:pic>
        <p:nvPicPr>
          <p:cNvPr id="56" name="Graphic 55">
            <a:extLst>
              <a:ext uri="{FF2B5EF4-FFF2-40B4-BE49-F238E27FC236}">
                <a16:creationId xmlns:a16="http://schemas.microsoft.com/office/drawing/2014/main" id="{AB2A1DD2-270F-4564-9CF0-5D33239DFEA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029664" y="4229606"/>
            <a:ext cx="457200" cy="400050"/>
          </a:xfrm>
          <a:prstGeom prst="rect">
            <a:avLst/>
          </a:prstGeom>
        </p:spPr>
      </p:pic>
      <p:sp>
        <p:nvSpPr>
          <p:cNvPr id="120" name="Text Placeholder 1">
            <a:extLst>
              <a:ext uri="{FF2B5EF4-FFF2-40B4-BE49-F238E27FC236}">
                <a16:creationId xmlns:a16="http://schemas.microsoft.com/office/drawing/2014/main" id="{CF58F6B3-7204-40A7-BE54-49D6CB56D726}"/>
              </a:ext>
            </a:extLst>
          </p:cNvPr>
          <p:cNvSpPr txBox="1">
            <a:spLocks/>
          </p:cNvSpPr>
          <p:nvPr/>
        </p:nvSpPr>
        <p:spPr>
          <a:xfrm>
            <a:off x="723675" y="4783152"/>
            <a:ext cx="1069178"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SEXUAL AND REPRODUCTIVE HEALTH</a:t>
            </a:r>
          </a:p>
        </p:txBody>
      </p:sp>
      <p:pic>
        <p:nvPicPr>
          <p:cNvPr id="59" name="Graphic 58">
            <a:extLst>
              <a:ext uri="{FF2B5EF4-FFF2-40B4-BE49-F238E27FC236}">
                <a16:creationId xmlns:a16="http://schemas.microsoft.com/office/drawing/2014/main" id="{C735A5FA-6C0E-334F-A6BF-5D29BA2230EA}"/>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4744031" y="4298640"/>
            <a:ext cx="304800" cy="393700"/>
          </a:xfrm>
          <a:prstGeom prst="rect">
            <a:avLst/>
          </a:prstGeom>
        </p:spPr>
      </p:pic>
      <p:sp>
        <p:nvSpPr>
          <p:cNvPr id="121" name="Text Placeholder 1">
            <a:extLst>
              <a:ext uri="{FF2B5EF4-FFF2-40B4-BE49-F238E27FC236}">
                <a16:creationId xmlns:a16="http://schemas.microsoft.com/office/drawing/2014/main" id="{E1AC3C8E-545B-5844-8D18-1B367D88884D}"/>
              </a:ext>
            </a:extLst>
          </p:cNvPr>
          <p:cNvSpPr txBox="1">
            <a:spLocks/>
          </p:cNvSpPr>
          <p:nvPr/>
        </p:nvSpPr>
        <p:spPr>
          <a:xfrm>
            <a:off x="4440695" y="479951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SEARCH AND</a:t>
            </a:r>
          </a:p>
          <a:p>
            <a:pPr algn="ctr" defTabSz="914400"/>
            <a:r>
              <a:rPr lang="en-US" sz="800" kern="0" dirty="0">
                <a:latin typeface="Roboto Condensed" panose="02000000000000000000" pitchFamily="2" charset="0"/>
                <a:ea typeface="Roboto Condensed" panose="02000000000000000000" pitchFamily="2" charset="0"/>
              </a:rPr>
              <a:t>RESCUE</a:t>
            </a:r>
          </a:p>
        </p:txBody>
      </p:sp>
    </p:spTree>
    <p:extLst>
      <p:ext uri="{BB962C8B-B14F-4D97-AF65-F5344CB8AC3E}">
        <p14:creationId xmlns:p14="http://schemas.microsoft.com/office/powerpoint/2010/main" val="161670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8"/>
            <a:ext cx="9296400" cy="761999"/>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PRODUCT TYPE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812800" y="3606587"/>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FOOD AND NON-FOOD ITEMS</a:t>
            </a:r>
          </a:p>
        </p:txBody>
      </p:sp>
      <p:pic>
        <p:nvPicPr>
          <p:cNvPr id="55" name="Graphic 54">
            <a:extLst>
              <a:ext uri="{FF2B5EF4-FFF2-40B4-BE49-F238E27FC236}">
                <a16:creationId xmlns:a16="http://schemas.microsoft.com/office/drawing/2014/main" id="{A7BF88B5-46A5-4185-8A66-57B52248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864" y="1239721"/>
            <a:ext cx="400050" cy="457200"/>
          </a:xfrm>
          <a:prstGeom prst="rect">
            <a:avLst/>
          </a:prstGeom>
        </p:spPr>
      </p:pic>
      <p:pic>
        <p:nvPicPr>
          <p:cNvPr id="56" name="Graphic 55">
            <a:extLst>
              <a:ext uri="{FF2B5EF4-FFF2-40B4-BE49-F238E27FC236}">
                <a16:creationId xmlns:a16="http://schemas.microsoft.com/office/drawing/2014/main" id="{6DED0FEC-0BCF-497A-8E2B-7EAD17361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8157" y="1277821"/>
            <a:ext cx="457200" cy="419100"/>
          </a:xfrm>
          <a:prstGeom prst="rect">
            <a:avLst/>
          </a:prstGeom>
        </p:spPr>
      </p:pic>
      <p:pic>
        <p:nvPicPr>
          <p:cNvPr id="58" name="Graphic 57">
            <a:extLst>
              <a:ext uri="{FF2B5EF4-FFF2-40B4-BE49-F238E27FC236}">
                <a16:creationId xmlns:a16="http://schemas.microsoft.com/office/drawing/2014/main" id="{669459D3-21D9-4C1C-A1B5-154CE716CB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2640" y="1239721"/>
            <a:ext cx="342900" cy="457200"/>
          </a:xfrm>
          <a:prstGeom prst="rect">
            <a:avLst/>
          </a:prstGeom>
        </p:spPr>
      </p:pic>
      <p:pic>
        <p:nvPicPr>
          <p:cNvPr id="59" name="Graphic 58">
            <a:extLst>
              <a:ext uri="{FF2B5EF4-FFF2-40B4-BE49-F238E27FC236}">
                <a16:creationId xmlns:a16="http://schemas.microsoft.com/office/drawing/2014/main" id="{06E152A4-6626-4799-953D-018B75ED38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64881" y="1277821"/>
            <a:ext cx="304800" cy="419100"/>
          </a:xfrm>
          <a:prstGeom prst="rect">
            <a:avLst/>
          </a:prstGeom>
        </p:spPr>
      </p:pic>
      <p:pic>
        <p:nvPicPr>
          <p:cNvPr id="60" name="Graphic 59">
            <a:extLst>
              <a:ext uri="{FF2B5EF4-FFF2-40B4-BE49-F238E27FC236}">
                <a16:creationId xmlns:a16="http://schemas.microsoft.com/office/drawing/2014/main" id="{824CB314-AFBD-45BD-9040-6F9B504185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5300" y="1306396"/>
            <a:ext cx="457200" cy="390525"/>
          </a:xfrm>
          <a:prstGeom prst="rect">
            <a:avLst/>
          </a:prstGeom>
        </p:spPr>
      </p:pic>
      <p:pic>
        <p:nvPicPr>
          <p:cNvPr id="61" name="Graphic 60">
            <a:extLst>
              <a:ext uri="{FF2B5EF4-FFF2-40B4-BE49-F238E27FC236}">
                <a16:creationId xmlns:a16="http://schemas.microsoft.com/office/drawing/2014/main" id="{8CF1F78A-22BD-49F7-925E-5EC03C0288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48310" y="1239721"/>
            <a:ext cx="304800" cy="457200"/>
          </a:xfrm>
          <a:prstGeom prst="rect">
            <a:avLst/>
          </a:prstGeom>
        </p:spPr>
      </p:pic>
      <p:pic>
        <p:nvPicPr>
          <p:cNvPr id="62" name="Graphic 61">
            <a:extLst>
              <a:ext uri="{FF2B5EF4-FFF2-40B4-BE49-F238E27FC236}">
                <a16:creationId xmlns:a16="http://schemas.microsoft.com/office/drawing/2014/main" id="{5CC3139C-BC68-44DC-9C65-6292C29F7B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87256" y="1315921"/>
            <a:ext cx="457200" cy="381000"/>
          </a:xfrm>
          <a:prstGeom prst="rect">
            <a:avLst/>
          </a:prstGeom>
        </p:spPr>
      </p:pic>
      <p:pic>
        <p:nvPicPr>
          <p:cNvPr id="63" name="Graphic 62">
            <a:extLst>
              <a:ext uri="{FF2B5EF4-FFF2-40B4-BE49-F238E27FC236}">
                <a16:creationId xmlns:a16="http://schemas.microsoft.com/office/drawing/2014/main" id="{D2566E01-E5BE-4B9B-A498-68A6F51D27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02640" y="1392121"/>
            <a:ext cx="457200" cy="304800"/>
          </a:xfrm>
          <a:prstGeom prst="rect">
            <a:avLst/>
          </a:prstGeom>
        </p:spPr>
      </p:pic>
      <p:pic>
        <p:nvPicPr>
          <p:cNvPr id="64" name="Graphic 63">
            <a:extLst>
              <a:ext uri="{FF2B5EF4-FFF2-40B4-BE49-F238E27FC236}">
                <a16:creationId xmlns:a16="http://schemas.microsoft.com/office/drawing/2014/main" id="{61884B1D-E840-4EF4-9233-730F12E766B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70753" y="1239721"/>
            <a:ext cx="342900" cy="457200"/>
          </a:xfrm>
          <a:prstGeom prst="rect">
            <a:avLst/>
          </a:prstGeom>
        </p:spPr>
      </p:pic>
      <p:pic>
        <p:nvPicPr>
          <p:cNvPr id="65" name="Graphic 64">
            <a:extLst>
              <a:ext uri="{FF2B5EF4-FFF2-40B4-BE49-F238E27FC236}">
                <a16:creationId xmlns:a16="http://schemas.microsoft.com/office/drawing/2014/main" id="{4097F9E9-499D-4C84-9AA3-44C513402F4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73838" y="1315921"/>
            <a:ext cx="381000" cy="381000"/>
          </a:xfrm>
          <a:prstGeom prst="rect">
            <a:avLst/>
          </a:prstGeom>
        </p:spPr>
      </p:pic>
      <p:pic>
        <p:nvPicPr>
          <p:cNvPr id="66" name="Graphic 65">
            <a:extLst>
              <a:ext uri="{FF2B5EF4-FFF2-40B4-BE49-F238E27FC236}">
                <a16:creationId xmlns:a16="http://schemas.microsoft.com/office/drawing/2014/main" id="{6159E56C-0699-4E44-A59F-BB9D6D89C9F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33706" y="2229739"/>
            <a:ext cx="400050" cy="400050"/>
          </a:xfrm>
          <a:prstGeom prst="rect">
            <a:avLst/>
          </a:prstGeom>
        </p:spPr>
      </p:pic>
      <p:pic>
        <p:nvPicPr>
          <p:cNvPr id="67" name="Graphic 66">
            <a:extLst>
              <a:ext uri="{FF2B5EF4-FFF2-40B4-BE49-F238E27FC236}">
                <a16:creationId xmlns:a16="http://schemas.microsoft.com/office/drawing/2014/main" id="{55C9596A-C011-48B2-AA01-27A08CF4D4D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24776" y="4010025"/>
            <a:ext cx="228600" cy="457200"/>
          </a:xfrm>
          <a:prstGeom prst="rect">
            <a:avLst/>
          </a:prstGeom>
        </p:spPr>
      </p:pic>
      <p:pic>
        <p:nvPicPr>
          <p:cNvPr id="68" name="Graphic 67">
            <a:extLst>
              <a:ext uri="{FF2B5EF4-FFF2-40B4-BE49-F238E27FC236}">
                <a16:creationId xmlns:a16="http://schemas.microsoft.com/office/drawing/2014/main" id="{F8952B89-1FA2-4E98-A653-ED5EAE7DF73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78775" y="4010025"/>
            <a:ext cx="190500" cy="457200"/>
          </a:xfrm>
          <a:prstGeom prst="rect">
            <a:avLst/>
          </a:prstGeom>
        </p:spPr>
      </p:pic>
      <p:pic>
        <p:nvPicPr>
          <p:cNvPr id="69" name="Graphic 68">
            <a:extLst>
              <a:ext uri="{FF2B5EF4-FFF2-40B4-BE49-F238E27FC236}">
                <a16:creationId xmlns:a16="http://schemas.microsoft.com/office/drawing/2014/main" id="{737FBB4C-4820-4FA6-AB40-36B1558FB1C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80301" y="4010025"/>
            <a:ext cx="361950" cy="457200"/>
          </a:xfrm>
          <a:prstGeom prst="rect">
            <a:avLst/>
          </a:prstGeom>
        </p:spPr>
      </p:pic>
      <p:pic>
        <p:nvPicPr>
          <p:cNvPr id="70" name="Graphic 69">
            <a:extLst>
              <a:ext uri="{FF2B5EF4-FFF2-40B4-BE49-F238E27FC236}">
                <a16:creationId xmlns:a16="http://schemas.microsoft.com/office/drawing/2014/main" id="{0046472F-1240-4316-ADA1-F24BB1D1F61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724852" y="4038600"/>
            <a:ext cx="457200" cy="400050"/>
          </a:xfrm>
          <a:prstGeom prst="rect">
            <a:avLst/>
          </a:prstGeom>
        </p:spPr>
      </p:pic>
      <p:pic>
        <p:nvPicPr>
          <p:cNvPr id="71" name="Graphic 70">
            <a:extLst>
              <a:ext uri="{FF2B5EF4-FFF2-40B4-BE49-F238E27FC236}">
                <a16:creationId xmlns:a16="http://schemas.microsoft.com/office/drawing/2014/main" id="{C7F6B07B-A88C-4845-85A6-9B17EE4286E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747746" y="3980927"/>
            <a:ext cx="285750" cy="457200"/>
          </a:xfrm>
          <a:prstGeom prst="rect">
            <a:avLst/>
          </a:prstGeom>
        </p:spPr>
      </p:pic>
      <p:pic>
        <p:nvPicPr>
          <p:cNvPr id="72" name="Graphic 71">
            <a:extLst>
              <a:ext uri="{FF2B5EF4-FFF2-40B4-BE49-F238E27FC236}">
                <a16:creationId xmlns:a16="http://schemas.microsoft.com/office/drawing/2014/main" id="{B5F0CA6C-47B6-4CE6-997A-6507A8F77A7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656977" y="4007575"/>
            <a:ext cx="304800" cy="457200"/>
          </a:xfrm>
          <a:prstGeom prst="rect">
            <a:avLst/>
          </a:prstGeom>
        </p:spPr>
      </p:pic>
      <p:pic>
        <p:nvPicPr>
          <p:cNvPr id="73" name="Graphic 72">
            <a:extLst>
              <a:ext uri="{FF2B5EF4-FFF2-40B4-BE49-F238E27FC236}">
                <a16:creationId xmlns:a16="http://schemas.microsoft.com/office/drawing/2014/main" id="{2336E790-D4E2-4C8E-8AAB-A14F5501532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458146" y="4081462"/>
            <a:ext cx="457200" cy="314325"/>
          </a:xfrm>
          <a:prstGeom prst="rect">
            <a:avLst/>
          </a:prstGeom>
        </p:spPr>
      </p:pic>
      <p:pic>
        <p:nvPicPr>
          <p:cNvPr id="75" name="Graphic 74">
            <a:extLst>
              <a:ext uri="{FF2B5EF4-FFF2-40B4-BE49-F238E27FC236}">
                <a16:creationId xmlns:a16="http://schemas.microsoft.com/office/drawing/2014/main" id="{C60B1EF2-64E3-41F6-A78B-888639C5BF7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361596" y="4007575"/>
            <a:ext cx="457200" cy="457200"/>
          </a:xfrm>
          <a:prstGeom prst="rect">
            <a:avLst/>
          </a:prstGeom>
        </p:spPr>
      </p:pic>
      <p:pic>
        <p:nvPicPr>
          <p:cNvPr id="76" name="Graphic 75">
            <a:extLst>
              <a:ext uri="{FF2B5EF4-FFF2-40B4-BE49-F238E27FC236}">
                <a16:creationId xmlns:a16="http://schemas.microsoft.com/office/drawing/2014/main" id="{5564014B-BAFA-4219-A66D-580E8B92FC2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419250" y="3976940"/>
            <a:ext cx="247650" cy="457200"/>
          </a:xfrm>
          <a:prstGeom prst="rect">
            <a:avLst/>
          </a:prstGeom>
        </p:spPr>
      </p:pic>
      <p:pic>
        <p:nvPicPr>
          <p:cNvPr id="77" name="Graphic 76">
            <a:extLst>
              <a:ext uri="{FF2B5EF4-FFF2-40B4-BE49-F238E27FC236}">
                <a16:creationId xmlns:a16="http://schemas.microsoft.com/office/drawing/2014/main" id="{2A300CCE-075F-4513-AAC1-E44A8E689E7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193094" y="4074250"/>
            <a:ext cx="457200" cy="390525"/>
          </a:xfrm>
          <a:prstGeom prst="rect">
            <a:avLst/>
          </a:prstGeom>
        </p:spPr>
      </p:pic>
      <p:pic>
        <p:nvPicPr>
          <p:cNvPr id="78" name="Graphic 77">
            <a:extLst>
              <a:ext uri="{FF2B5EF4-FFF2-40B4-BE49-F238E27FC236}">
                <a16:creationId xmlns:a16="http://schemas.microsoft.com/office/drawing/2014/main" id="{DCF84972-4C91-4E0D-99FA-5A9928E6E7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14171" y="4935420"/>
            <a:ext cx="457200" cy="457200"/>
          </a:xfrm>
          <a:prstGeom prst="rect">
            <a:avLst/>
          </a:prstGeom>
        </p:spPr>
      </p:pic>
      <p:pic>
        <p:nvPicPr>
          <p:cNvPr id="79" name="Graphic 78">
            <a:extLst>
              <a:ext uri="{FF2B5EF4-FFF2-40B4-BE49-F238E27FC236}">
                <a16:creationId xmlns:a16="http://schemas.microsoft.com/office/drawing/2014/main" id="{D9A7C9C2-5C6A-4E05-AC03-6687D42BC35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77182" y="4935420"/>
            <a:ext cx="457200" cy="457200"/>
          </a:xfrm>
          <a:prstGeom prst="rect">
            <a:avLst/>
          </a:prstGeom>
        </p:spPr>
      </p:pic>
      <p:pic>
        <p:nvPicPr>
          <p:cNvPr id="80" name="Graphic 79">
            <a:extLst>
              <a:ext uri="{FF2B5EF4-FFF2-40B4-BE49-F238E27FC236}">
                <a16:creationId xmlns:a16="http://schemas.microsoft.com/office/drawing/2014/main" id="{A643240F-07DF-4377-BD9C-AFCFD6A9A28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805119" y="4992570"/>
            <a:ext cx="400050" cy="400050"/>
          </a:xfrm>
          <a:prstGeom prst="rect">
            <a:avLst/>
          </a:prstGeom>
        </p:spPr>
      </p:pic>
      <p:pic>
        <p:nvPicPr>
          <p:cNvPr id="81" name="Graphic 80">
            <a:extLst>
              <a:ext uri="{FF2B5EF4-FFF2-40B4-BE49-F238E27FC236}">
                <a16:creationId xmlns:a16="http://schemas.microsoft.com/office/drawing/2014/main" id="{82DB2C16-A921-4347-9C6E-4D6BBBD0A4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3700098" y="5059245"/>
            <a:ext cx="457200" cy="333375"/>
          </a:xfrm>
          <a:prstGeom prst="rect">
            <a:avLst/>
          </a:prstGeom>
        </p:spPr>
      </p:pic>
      <p:pic>
        <p:nvPicPr>
          <p:cNvPr id="82" name="Graphic 81">
            <a:extLst>
              <a:ext uri="{FF2B5EF4-FFF2-40B4-BE49-F238E27FC236}">
                <a16:creationId xmlns:a16="http://schemas.microsoft.com/office/drawing/2014/main" id="{3E8C1E97-DCE3-4E21-ABA1-9A9AA407A69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4757152" y="4961328"/>
            <a:ext cx="190500" cy="457200"/>
          </a:xfrm>
          <a:prstGeom prst="rect">
            <a:avLst/>
          </a:prstGeom>
        </p:spPr>
      </p:pic>
      <p:pic>
        <p:nvPicPr>
          <p:cNvPr id="83" name="Graphic 82">
            <a:extLst>
              <a:ext uri="{FF2B5EF4-FFF2-40B4-BE49-F238E27FC236}">
                <a16:creationId xmlns:a16="http://schemas.microsoft.com/office/drawing/2014/main" id="{5B5FA1F8-0588-4815-B596-CE4EB6BEAAC9}"/>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577763" y="4973520"/>
            <a:ext cx="419100" cy="419100"/>
          </a:xfrm>
          <a:prstGeom prst="rect">
            <a:avLst/>
          </a:prstGeom>
        </p:spPr>
      </p:pic>
      <p:pic>
        <p:nvPicPr>
          <p:cNvPr id="84" name="Graphic 83">
            <a:extLst>
              <a:ext uri="{FF2B5EF4-FFF2-40B4-BE49-F238E27FC236}">
                <a16:creationId xmlns:a16="http://schemas.microsoft.com/office/drawing/2014/main" id="{E0114166-4FB2-4176-BFA3-751D3132F03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6526770" y="4935420"/>
            <a:ext cx="323850" cy="457200"/>
          </a:xfrm>
          <a:prstGeom prst="rect">
            <a:avLst/>
          </a:prstGeom>
        </p:spPr>
      </p:pic>
      <p:pic>
        <p:nvPicPr>
          <p:cNvPr id="85" name="Graphic 84">
            <a:extLst>
              <a:ext uri="{FF2B5EF4-FFF2-40B4-BE49-F238E27FC236}">
                <a16:creationId xmlns:a16="http://schemas.microsoft.com/office/drawing/2014/main" id="{69FBEAF4-ED9A-428B-8757-F81C60B04FB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7360144" y="5116395"/>
            <a:ext cx="457200" cy="276225"/>
          </a:xfrm>
          <a:prstGeom prst="rect">
            <a:avLst/>
          </a:prstGeom>
        </p:spPr>
      </p:pic>
      <p:pic>
        <p:nvPicPr>
          <p:cNvPr id="86" name="Graphic 85">
            <a:extLst>
              <a:ext uri="{FF2B5EF4-FFF2-40B4-BE49-F238E27FC236}">
                <a16:creationId xmlns:a16="http://schemas.microsoft.com/office/drawing/2014/main" id="{5214BBDF-54DB-49BE-AD1C-54EED44A612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8380423" y="4935420"/>
            <a:ext cx="285750" cy="457200"/>
          </a:xfrm>
          <a:prstGeom prst="rect">
            <a:avLst/>
          </a:prstGeom>
        </p:spPr>
      </p:pic>
      <p:pic>
        <p:nvPicPr>
          <p:cNvPr id="87" name="Graphic 86">
            <a:extLst>
              <a:ext uri="{FF2B5EF4-FFF2-40B4-BE49-F238E27FC236}">
                <a16:creationId xmlns:a16="http://schemas.microsoft.com/office/drawing/2014/main" id="{B4B1C34E-20E3-40B1-A950-72BE1D72B0B8}"/>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9193299" y="4887795"/>
            <a:ext cx="457200" cy="457200"/>
          </a:xfrm>
          <a:prstGeom prst="rect">
            <a:avLst/>
          </a:prstGeom>
        </p:spPr>
      </p:pic>
      <p:pic>
        <p:nvPicPr>
          <p:cNvPr id="88" name="Graphic 87">
            <a:extLst>
              <a:ext uri="{FF2B5EF4-FFF2-40B4-BE49-F238E27FC236}">
                <a16:creationId xmlns:a16="http://schemas.microsoft.com/office/drawing/2014/main" id="{FBCBA5B6-FF1C-490E-A738-09A36700B705}"/>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976556" y="5825568"/>
            <a:ext cx="457200" cy="457200"/>
          </a:xfrm>
          <a:prstGeom prst="rect">
            <a:avLst/>
          </a:prstGeom>
        </p:spPr>
      </p:pic>
      <p:pic>
        <p:nvPicPr>
          <p:cNvPr id="89" name="Graphic 88">
            <a:extLst>
              <a:ext uri="{FF2B5EF4-FFF2-40B4-BE49-F238E27FC236}">
                <a16:creationId xmlns:a16="http://schemas.microsoft.com/office/drawing/2014/main" id="{7AAC0FEF-81B9-413F-ABFF-470BDB2DB5D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881936" y="5825568"/>
            <a:ext cx="457200" cy="457200"/>
          </a:xfrm>
          <a:prstGeom prst="rect">
            <a:avLst/>
          </a:prstGeom>
        </p:spPr>
      </p:pic>
      <p:pic>
        <p:nvPicPr>
          <p:cNvPr id="90" name="Graphic 89">
            <a:extLst>
              <a:ext uri="{FF2B5EF4-FFF2-40B4-BE49-F238E27FC236}">
                <a16:creationId xmlns:a16="http://schemas.microsoft.com/office/drawing/2014/main" id="{A879E636-DC9A-4556-A228-91A999D6458E}"/>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781298" y="5825568"/>
            <a:ext cx="457200" cy="457200"/>
          </a:xfrm>
          <a:prstGeom prst="rect">
            <a:avLst/>
          </a:prstGeom>
        </p:spPr>
      </p:pic>
      <p:pic>
        <p:nvPicPr>
          <p:cNvPr id="91" name="Graphic 90">
            <a:extLst>
              <a:ext uri="{FF2B5EF4-FFF2-40B4-BE49-F238E27FC236}">
                <a16:creationId xmlns:a16="http://schemas.microsoft.com/office/drawing/2014/main" id="{1766B54B-41F9-4EB0-8C73-8EE2E4BFAB5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3714517" y="5901768"/>
            <a:ext cx="457200" cy="381000"/>
          </a:xfrm>
          <a:prstGeom prst="rect">
            <a:avLst/>
          </a:prstGeom>
        </p:spPr>
      </p:pic>
      <p:pic>
        <p:nvPicPr>
          <p:cNvPr id="92" name="Graphic 91">
            <a:extLst>
              <a:ext uri="{FF2B5EF4-FFF2-40B4-BE49-F238E27FC236}">
                <a16:creationId xmlns:a16="http://schemas.microsoft.com/office/drawing/2014/main" id="{6E3E7398-7EC6-44C8-9559-81E24E9FBC22}"/>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4634577" y="5825568"/>
            <a:ext cx="457200" cy="457200"/>
          </a:xfrm>
          <a:prstGeom prst="rect">
            <a:avLst/>
          </a:prstGeom>
        </p:spPr>
      </p:pic>
      <p:sp>
        <p:nvSpPr>
          <p:cNvPr id="43" name="Text Placeholder 1">
            <a:extLst>
              <a:ext uri="{FF2B5EF4-FFF2-40B4-BE49-F238E27FC236}">
                <a16:creationId xmlns:a16="http://schemas.microsoft.com/office/drawing/2014/main" id="{DADE11BD-ECA9-4391-8214-9B76CF46181D}"/>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CALENDAR</a:t>
            </a:r>
          </a:p>
        </p:txBody>
      </p:sp>
      <p:sp>
        <p:nvSpPr>
          <p:cNvPr id="44" name="Text Placeholder 1">
            <a:extLst>
              <a:ext uri="{FF2B5EF4-FFF2-40B4-BE49-F238E27FC236}">
                <a16:creationId xmlns:a16="http://schemas.microsoft.com/office/drawing/2014/main" id="{A4AD1CA8-7379-41AC-A068-81F88045C462}"/>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CHART</a:t>
            </a:r>
          </a:p>
        </p:txBody>
      </p:sp>
      <p:sp>
        <p:nvSpPr>
          <p:cNvPr id="45" name="Text Placeholder 1">
            <a:extLst>
              <a:ext uri="{FF2B5EF4-FFF2-40B4-BE49-F238E27FC236}">
                <a16:creationId xmlns:a16="http://schemas.microsoft.com/office/drawing/2014/main" id="{E1E3A589-AA02-4408-B3F7-DF02C3E19843}"/>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DATA</a:t>
            </a:r>
          </a:p>
        </p:txBody>
      </p:sp>
      <p:sp>
        <p:nvSpPr>
          <p:cNvPr id="46" name="Text Placeholder 1">
            <a:extLst>
              <a:ext uri="{FF2B5EF4-FFF2-40B4-BE49-F238E27FC236}">
                <a16:creationId xmlns:a16="http://schemas.microsoft.com/office/drawing/2014/main" id="{41C5D5AC-FF60-48F5-BF91-880253732334}"/>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DOCUMENT</a:t>
            </a:r>
          </a:p>
        </p:txBody>
      </p:sp>
      <p:sp>
        <p:nvSpPr>
          <p:cNvPr id="47" name="Text Placeholder 1">
            <a:extLst>
              <a:ext uri="{FF2B5EF4-FFF2-40B4-BE49-F238E27FC236}">
                <a16:creationId xmlns:a16="http://schemas.microsoft.com/office/drawing/2014/main" id="{61D1ACE1-6381-4DDF-B867-8587651FE206}"/>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FILM</a:t>
            </a:r>
          </a:p>
        </p:txBody>
      </p:sp>
      <p:sp>
        <p:nvSpPr>
          <p:cNvPr id="48" name="Text Placeholder 1">
            <a:extLst>
              <a:ext uri="{FF2B5EF4-FFF2-40B4-BE49-F238E27FC236}">
                <a16:creationId xmlns:a16="http://schemas.microsoft.com/office/drawing/2014/main" id="{1C9C949A-8E07-49D0-8E7A-793ADF41D843}"/>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LOCATION</a:t>
            </a:r>
          </a:p>
        </p:txBody>
      </p:sp>
      <p:sp>
        <p:nvSpPr>
          <p:cNvPr id="49" name="Text Placeholder 1">
            <a:extLst>
              <a:ext uri="{FF2B5EF4-FFF2-40B4-BE49-F238E27FC236}">
                <a16:creationId xmlns:a16="http://schemas.microsoft.com/office/drawing/2014/main" id="{2BA559D9-456F-42BD-9C2C-33CAFC68F50D}"/>
              </a:ext>
            </a:extLst>
          </p:cNvPr>
          <p:cNvSpPr txBox="1">
            <a:spLocks/>
          </p:cNvSpPr>
          <p:nvPr/>
        </p:nvSpPr>
        <p:spPr>
          <a:xfrm>
            <a:off x="625791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MAP</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50" name="Text Placeholder 1">
            <a:extLst>
              <a:ext uri="{FF2B5EF4-FFF2-40B4-BE49-F238E27FC236}">
                <a16:creationId xmlns:a16="http://schemas.microsoft.com/office/drawing/2014/main" id="{712C890E-9DE0-499E-BC00-26B70B251C34}"/>
              </a:ext>
            </a:extLst>
          </p:cNvPr>
          <p:cNvSpPr txBox="1">
            <a:spLocks/>
          </p:cNvSpPr>
          <p:nvPr/>
        </p:nvSpPr>
        <p:spPr>
          <a:xfrm>
            <a:off x="717071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PHOTO</a:t>
            </a:r>
          </a:p>
        </p:txBody>
      </p:sp>
      <p:sp>
        <p:nvSpPr>
          <p:cNvPr id="51" name="Text Placeholder 1">
            <a:extLst>
              <a:ext uri="{FF2B5EF4-FFF2-40B4-BE49-F238E27FC236}">
                <a16:creationId xmlns:a16="http://schemas.microsoft.com/office/drawing/2014/main" id="{A0ECCBE7-9692-42D2-BAE3-A283880B4DA5}"/>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REPORT</a:t>
            </a:r>
          </a:p>
        </p:txBody>
      </p:sp>
      <p:sp>
        <p:nvSpPr>
          <p:cNvPr id="52" name="Text Placeholder 1">
            <a:extLst>
              <a:ext uri="{FF2B5EF4-FFF2-40B4-BE49-F238E27FC236}">
                <a16:creationId xmlns:a16="http://schemas.microsoft.com/office/drawing/2014/main" id="{1881E91D-3CAC-4766-8C84-4739F24E026F}"/>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TABLE</a:t>
            </a:r>
          </a:p>
        </p:txBody>
      </p:sp>
      <p:sp>
        <p:nvSpPr>
          <p:cNvPr id="53" name="Text Placeholder 1">
            <a:extLst>
              <a:ext uri="{FF2B5EF4-FFF2-40B4-BE49-F238E27FC236}">
                <a16:creationId xmlns:a16="http://schemas.microsoft.com/office/drawing/2014/main" id="{79D84DAD-2236-468C-8D28-6E01BE2A4EE9}"/>
              </a:ext>
            </a:extLst>
          </p:cNvPr>
          <p:cNvSpPr txBox="1">
            <a:spLocks/>
          </p:cNvSpPr>
          <p:nvPr/>
        </p:nvSpPr>
        <p:spPr>
          <a:xfrm>
            <a:off x="779485" y="273255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VIDEO</a:t>
            </a:r>
          </a:p>
        </p:txBody>
      </p:sp>
      <p:sp>
        <p:nvSpPr>
          <p:cNvPr id="101" name="Text Placeholder 1">
            <a:extLst>
              <a:ext uri="{FF2B5EF4-FFF2-40B4-BE49-F238E27FC236}">
                <a16:creationId xmlns:a16="http://schemas.microsoft.com/office/drawing/2014/main" id="{18029FE0-BB86-445C-9A4D-113B48043170}"/>
              </a:ext>
            </a:extLst>
          </p:cNvPr>
          <p:cNvSpPr txBox="1">
            <a:spLocks/>
          </p:cNvSpPr>
          <p:nvPr/>
        </p:nvSpPr>
        <p:spPr>
          <a:xfrm>
            <a:off x="801591"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BLANKET</a:t>
            </a:r>
          </a:p>
        </p:txBody>
      </p:sp>
      <p:sp>
        <p:nvSpPr>
          <p:cNvPr id="102" name="Text Placeholder 1">
            <a:extLst>
              <a:ext uri="{FF2B5EF4-FFF2-40B4-BE49-F238E27FC236}">
                <a16:creationId xmlns:a16="http://schemas.microsoft.com/office/drawing/2014/main" id="{03A2C1A5-073D-4F88-A889-BE35AECDD520}"/>
              </a:ext>
            </a:extLst>
          </p:cNvPr>
          <p:cNvSpPr txBox="1">
            <a:spLocks/>
          </p:cNvSpPr>
          <p:nvPr/>
        </p:nvSpPr>
        <p:spPr>
          <a:xfrm>
            <a:off x="1714396"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BOTTLED WATER</a:t>
            </a:r>
          </a:p>
        </p:txBody>
      </p:sp>
      <p:sp>
        <p:nvSpPr>
          <p:cNvPr id="103" name="Text Placeholder 1">
            <a:extLst>
              <a:ext uri="{FF2B5EF4-FFF2-40B4-BE49-F238E27FC236}">
                <a16:creationId xmlns:a16="http://schemas.microsoft.com/office/drawing/2014/main" id="{00C00A6C-BF55-452D-B41B-1BE5E17EDFBD}"/>
              </a:ext>
            </a:extLst>
          </p:cNvPr>
          <p:cNvSpPr txBox="1">
            <a:spLocks/>
          </p:cNvSpPr>
          <p:nvPr/>
        </p:nvSpPr>
        <p:spPr>
          <a:xfrm>
            <a:off x="2627201"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BUCKET</a:t>
            </a:r>
          </a:p>
        </p:txBody>
      </p:sp>
      <p:sp>
        <p:nvSpPr>
          <p:cNvPr id="104" name="Text Placeholder 1">
            <a:extLst>
              <a:ext uri="{FF2B5EF4-FFF2-40B4-BE49-F238E27FC236}">
                <a16:creationId xmlns:a16="http://schemas.microsoft.com/office/drawing/2014/main" id="{9708C050-8F79-4918-B40C-3BACD753F0AD}"/>
              </a:ext>
            </a:extLst>
          </p:cNvPr>
          <p:cNvSpPr txBox="1">
            <a:spLocks/>
          </p:cNvSpPr>
          <p:nvPr/>
        </p:nvSpPr>
        <p:spPr>
          <a:xfrm>
            <a:off x="3540006"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CLOTHING</a:t>
            </a:r>
          </a:p>
        </p:txBody>
      </p:sp>
      <p:sp>
        <p:nvSpPr>
          <p:cNvPr id="105" name="Text Placeholder 1">
            <a:extLst>
              <a:ext uri="{FF2B5EF4-FFF2-40B4-BE49-F238E27FC236}">
                <a16:creationId xmlns:a16="http://schemas.microsoft.com/office/drawing/2014/main" id="{B57CE113-E986-443B-B9A7-A1174A23D404}"/>
              </a:ext>
            </a:extLst>
          </p:cNvPr>
          <p:cNvSpPr txBox="1">
            <a:spLocks/>
          </p:cNvSpPr>
          <p:nvPr/>
        </p:nvSpPr>
        <p:spPr>
          <a:xfrm>
            <a:off x="4452811"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DETERGENT</a:t>
            </a:r>
          </a:p>
        </p:txBody>
      </p:sp>
      <p:sp>
        <p:nvSpPr>
          <p:cNvPr id="106" name="Text Placeholder 1">
            <a:extLst>
              <a:ext uri="{FF2B5EF4-FFF2-40B4-BE49-F238E27FC236}">
                <a16:creationId xmlns:a16="http://schemas.microsoft.com/office/drawing/2014/main" id="{82AE0568-5757-4D07-91AE-95DB1BD3E7F9}"/>
              </a:ext>
            </a:extLst>
          </p:cNvPr>
          <p:cNvSpPr txBox="1">
            <a:spLocks/>
          </p:cNvSpPr>
          <p:nvPr/>
        </p:nvSpPr>
        <p:spPr>
          <a:xfrm>
            <a:off x="5365616"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FLOUR</a:t>
            </a:r>
          </a:p>
        </p:txBody>
      </p:sp>
      <p:sp>
        <p:nvSpPr>
          <p:cNvPr id="107" name="Text Placeholder 1">
            <a:extLst>
              <a:ext uri="{FF2B5EF4-FFF2-40B4-BE49-F238E27FC236}">
                <a16:creationId xmlns:a16="http://schemas.microsoft.com/office/drawing/2014/main" id="{AFDE6FD3-E217-4554-ADCC-045D643978F3}"/>
              </a:ext>
            </a:extLst>
          </p:cNvPr>
          <p:cNvSpPr txBox="1">
            <a:spLocks/>
          </p:cNvSpPr>
          <p:nvPr/>
        </p:nvSpPr>
        <p:spPr>
          <a:xfrm>
            <a:off x="6278421"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FOOD</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09" name="Text Placeholder 1">
            <a:extLst>
              <a:ext uri="{FF2B5EF4-FFF2-40B4-BE49-F238E27FC236}">
                <a16:creationId xmlns:a16="http://schemas.microsoft.com/office/drawing/2014/main" id="{864C829C-F91C-43AE-BF74-7D0DB658ED09}"/>
              </a:ext>
            </a:extLst>
          </p:cNvPr>
          <p:cNvSpPr txBox="1">
            <a:spLocks/>
          </p:cNvSpPr>
          <p:nvPr/>
        </p:nvSpPr>
        <p:spPr>
          <a:xfrm>
            <a:off x="7175500"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KITCHEN SET</a:t>
            </a:r>
          </a:p>
        </p:txBody>
      </p:sp>
      <p:sp>
        <p:nvSpPr>
          <p:cNvPr id="110" name="Text Placeholder 1">
            <a:extLst>
              <a:ext uri="{FF2B5EF4-FFF2-40B4-BE49-F238E27FC236}">
                <a16:creationId xmlns:a16="http://schemas.microsoft.com/office/drawing/2014/main" id="{587DDAF8-E2B1-41F2-9211-07869EB196A3}"/>
              </a:ext>
            </a:extLst>
          </p:cNvPr>
          <p:cNvSpPr txBox="1">
            <a:spLocks/>
          </p:cNvSpPr>
          <p:nvPr/>
        </p:nvSpPr>
        <p:spPr>
          <a:xfrm>
            <a:off x="8088309" y="456759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MATTRESS</a:t>
            </a:r>
          </a:p>
        </p:txBody>
      </p:sp>
      <p:sp>
        <p:nvSpPr>
          <p:cNvPr id="111" name="Text Placeholder 1">
            <a:extLst>
              <a:ext uri="{FF2B5EF4-FFF2-40B4-BE49-F238E27FC236}">
                <a16:creationId xmlns:a16="http://schemas.microsoft.com/office/drawing/2014/main" id="{03943688-C6A0-48F9-ABE4-B9CDDD6CDFD6}"/>
              </a:ext>
            </a:extLst>
          </p:cNvPr>
          <p:cNvSpPr txBox="1">
            <a:spLocks/>
          </p:cNvSpPr>
          <p:nvPr/>
        </p:nvSpPr>
        <p:spPr>
          <a:xfrm>
            <a:off x="8976536" y="455668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MEDICAL SUPPLY</a:t>
            </a:r>
          </a:p>
        </p:txBody>
      </p:sp>
      <p:sp>
        <p:nvSpPr>
          <p:cNvPr id="112" name="Text Placeholder 1">
            <a:extLst>
              <a:ext uri="{FF2B5EF4-FFF2-40B4-BE49-F238E27FC236}">
                <a16:creationId xmlns:a16="http://schemas.microsoft.com/office/drawing/2014/main" id="{AD6215C7-C387-4184-9831-C3AE22D4C33C}"/>
              </a:ext>
            </a:extLst>
          </p:cNvPr>
          <p:cNvSpPr txBox="1">
            <a:spLocks/>
          </p:cNvSpPr>
          <p:nvPr/>
        </p:nvSpPr>
        <p:spPr>
          <a:xfrm>
            <a:off x="747029"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MEDICINE</a:t>
            </a:r>
          </a:p>
        </p:txBody>
      </p:sp>
      <p:sp>
        <p:nvSpPr>
          <p:cNvPr id="113" name="Text Placeholder 1">
            <a:extLst>
              <a:ext uri="{FF2B5EF4-FFF2-40B4-BE49-F238E27FC236}">
                <a16:creationId xmlns:a16="http://schemas.microsoft.com/office/drawing/2014/main" id="{577A0304-88EA-4BAE-8926-76A0CF016790}"/>
              </a:ext>
            </a:extLst>
          </p:cNvPr>
          <p:cNvSpPr txBox="1">
            <a:spLocks/>
          </p:cNvSpPr>
          <p:nvPr/>
        </p:nvSpPr>
        <p:spPr>
          <a:xfrm>
            <a:off x="1659834"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MOSQUITO NET</a:t>
            </a:r>
          </a:p>
        </p:txBody>
      </p:sp>
      <p:sp>
        <p:nvSpPr>
          <p:cNvPr id="114" name="Text Placeholder 1">
            <a:extLst>
              <a:ext uri="{FF2B5EF4-FFF2-40B4-BE49-F238E27FC236}">
                <a16:creationId xmlns:a16="http://schemas.microsoft.com/office/drawing/2014/main" id="{6AB3E59B-CA1D-4D94-955B-3D677CF227B9}"/>
              </a:ext>
            </a:extLst>
          </p:cNvPr>
          <p:cNvSpPr txBox="1">
            <a:spLocks/>
          </p:cNvSpPr>
          <p:nvPr/>
        </p:nvSpPr>
        <p:spPr>
          <a:xfrm>
            <a:off x="2572639"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NON-FOOD ITEMS</a:t>
            </a:r>
          </a:p>
        </p:txBody>
      </p:sp>
      <p:sp>
        <p:nvSpPr>
          <p:cNvPr id="115" name="Text Placeholder 1">
            <a:extLst>
              <a:ext uri="{FF2B5EF4-FFF2-40B4-BE49-F238E27FC236}">
                <a16:creationId xmlns:a16="http://schemas.microsoft.com/office/drawing/2014/main" id="{A6C79DA5-93E3-4025-B467-51F1A0C5D4E0}"/>
              </a:ext>
            </a:extLst>
          </p:cNvPr>
          <p:cNvSpPr txBox="1">
            <a:spLocks/>
          </p:cNvSpPr>
          <p:nvPr/>
        </p:nvSpPr>
        <p:spPr>
          <a:xfrm>
            <a:off x="3485444"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NON-FOOD ITEMS 2</a:t>
            </a:r>
          </a:p>
        </p:txBody>
      </p:sp>
      <p:sp>
        <p:nvSpPr>
          <p:cNvPr id="116" name="Text Placeholder 1">
            <a:extLst>
              <a:ext uri="{FF2B5EF4-FFF2-40B4-BE49-F238E27FC236}">
                <a16:creationId xmlns:a16="http://schemas.microsoft.com/office/drawing/2014/main" id="{882704B4-29F7-4D21-B288-596C1634A217}"/>
              </a:ext>
            </a:extLst>
          </p:cNvPr>
          <p:cNvSpPr txBox="1">
            <a:spLocks/>
          </p:cNvSpPr>
          <p:nvPr/>
        </p:nvSpPr>
        <p:spPr>
          <a:xfrm>
            <a:off x="4398249"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OIL</a:t>
            </a:r>
          </a:p>
        </p:txBody>
      </p:sp>
      <p:sp>
        <p:nvSpPr>
          <p:cNvPr id="117" name="Text Placeholder 1">
            <a:extLst>
              <a:ext uri="{FF2B5EF4-FFF2-40B4-BE49-F238E27FC236}">
                <a16:creationId xmlns:a16="http://schemas.microsoft.com/office/drawing/2014/main" id="{5B66663F-B397-4E07-A057-DC21F4B001A8}"/>
              </a:ext>
            </a:extLst>
          </p:cNvPr>
          <p:cNvSpPr txBox="1">
            <a:spLocks/>
          </p:cNvSpPr>
          <p:nvPr/>
        </p:nvSpPr>
        <p:spPr>
          <a:xfrm>
            <a:off x="5311054"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PLASTIC SHEET</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18" name="Text Placeholder 1">
            <a:extLst>
              <a:ext uri="{FF2B5EF4-FFF2-40B4-BE49-F238E27FC236}">
                <a16:creationId xmlns:a16="http://schemas.microsoft.com/office/drawing/2014/main" id="{1B4EC320-013F-4C94-BF20-341676C49501}"/>
              </a:ext>
            </a:extLst>
          </p:cNvPr>
          <p:cNvSpPr txBox="1">
            <a:spLocks/>
          </p:cNvSpPr>
          <p:nvPr/>
        </p:nvSpPr>
        <p:spPr>
          <a:xfrm>
            <a:off x="6223859"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RELIEF GOODS</a:t>
            </a:r>
          </a:p>
        </p:txBody>
      </p:sp>
      <p:sp>
        <p:nvSpPr>
          <p:cNvPr id="119" name="Text Placeholder 1">
            <a:extLst>
              <a:ext uri="{FF2B5EF4-FFF2-40B4-BE49-F238E27FC236}">
                <a16:creationId xmlns:a16="http://schemas.microsoft.com/office/drawing/2014/main" id="{A21C5341-5D41-4572-BDB2-034539BF7D3F}"/>
              </a:ext>
            </a:extLst>
          </p:cNvPr>
          <p:cNvSpPr txBox="1">
            <a:spLocks/>
          </p:cNvSpPr>
          <p:nvPr/>
        </p:nvSpPr>
        <p:spPr>
          <a:xfrm>
            <a:off x="7136664"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RICE</a:t>
            </a:r>
          </a:p>
        </p:txBody>
      </p:sp>
      <p:sp>
        <p:nvSpPr>
          <p:cNvPr id="120" name="Text Placeholder 1">
            <a:extLst>
              <a:ext uri="{FF2B5EF4-FFF2-40B4-BE49-F238E27FC236}">
                <a16:creationId xmlns:a16="http://schemas.microsoft.com/office/drawing/2014/main" id="{79144692-DB88-4369-88A8-673044ACA235}"/>
              </a:ext>
            </a:extLst>
          </p:cNvPr>
          <p:cNvSpPr txBox="1">
            <a:spLocks/>
          </p:cNvSpPr>
          <p:nvPr/>
        </p:nvSpPr>
        <p:spPr>
          <a:xfrm>
            <a:off x="8049473" y="548452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SALT</a:t>
            </a:r>
          </a:p>
        </p:txBody>
      </p:sp>
      <p:sp>
        <p:nvSpPr>
          <p:cNvPr id="121" name="Text Placeholder 1">
            <a:extLst>
              <a:ext uri="{FF2B5EF4-FFF2-40B4-BE49-F238E27FC236}">
                <a16:creationId xmlns:a16="http://schemas.microsoft.com/office/drawing/2014/main" id="{68C69366-A903-4E26-8123-513432AFAE68}"/>
              </a:ext>
            </a:extLst>
          </p:cNvPr>
          <p:cNvSpPr txBox="1">
            <a:spLocks/>
          </p:cNvSpPr>
          <p:nvPr/>
        </p:nvSpPr>
        <p:spPr>
          <a:xfrm>
            <a:off x="8962308" y="544170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SOAP</a:t>
            </a:r>
          </a:p>
        </p:txBody>
      </p:sp>
      <p:sp>
        <p:nvSpPr>
          <p:cNvPr id="122" name="Text Placeholder 1">
            <a:extLst>
              <a:ext uri="{FF2B5EF4-FFF2-40B4-BE49-F238E27FC236}">
                <a16:creationId xmlns:a16="http://schemas.microsoft.com/office/drawing/2014/main" id="{D46EA20E-8413-4977-BBFF-F3715F3BD2EA}"/>
              </a:ext>
            </a:extLst>
          </p:cNvPr>
          <p:cNvSpPr txBox="1">
            <a:spLocks/>
          </p:cNvSpPr>
          <p:nvPr/>
        </p:nvSpPr>
        <p:spPr>
          <a:xfrm>
            <a:off x="748736" y="63794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STOVE</a:t>
            </a:r>
          </a:p>
        </p:txBody>
      </p:sp>
      <p:sp>
        <p:nvSpPr>
          <p:cNvPr id="123" name="Text Placeholder 1">
            <a:extLst>
              <a:ext uri="{FF2B5EF4-FFF2-40B4-BE49-F238E27FC236}">
                <a16:creationId xmlns:a16="http://schemas.microsoft.com/office/drawing/2014/main" id="{7A551FF7-45BD-480A-BC9A-D97EA07B1FEA}"/>
              </a:ext>
            </a:extLst>
          </p:cNvPr>
          <p:cNvSpPr txBox="1">
            <a:spLocks/>
          </p:cNvSpPr>
          <p:nvPr/>
        </p:nvSpPr>
        <p:spPr>
          <a:xfrm>
            <a:off x="1661541" y="63794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SUGAR</a:t>
            </a:r>
          </a:p>
        </p:txBody>
      </p:sp>
      <p:sp>
        <p:nvSpPr>
          <p:cNvPr id="124" name="Text Placeholder 1">
            <a:extLst>
              <a:ext uri="{FF2B5EF4-FFF2-40B4-BE49-F238E27FC236}">
                <a16:creationId xmlns:a16="http://schemas.microsoft.com/office/drawing/2014/main" id="{1795476C-AB13-489E-97DB-ADD6FFFFF258}"/>
              </a:ext>
            </a:extLst>
          </p:cNvPr>
          <p:cNvSpPr txBox="1">
            <a:spLocks/>
          </p:cNvSpPr>
          <p:nvPr/>
        </p:nvSpPr>
        <p:spPr>
          <a:xfrm>
            <a:off x="2574346" y="63794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TARPAULIN</a:t>
            </a:r>
          </a:p>
        </p:txBody>
      </p:sp>
      <p:sp>
        <p:nvSpPr>
          <p:cNvPr id="125" name="Text Placeholder 1">
            <a:extLst>
              <a:ext uri="{FF2B5EF4-FFF2-40B4-BE49-F238E27FC236}">
                <a16:creationId xmlns:a16="http://schemas.microsoft.com/office/drawing/2014/main" id="{19E2DC31-3E6B-4E98-B864-8FAF647DD966}"/>
              </a:ext>
            </a:extLst>
          </p:cNvPr>
          <p:cNvSpPr txBox="1">
            <a:spLocks/>
          </p:cNvSpPr>
          <p:nvPr/>
        </p:nvSpPr>
        <p:spPr>
          <a:xfrm>
            <a:off x="3487151" y="63794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TENT</a:t>
            </a:r>
          </a:p>
        </p:txBody>
      </p:sp>
      <p:sp>
        <p:nvSpPr>
          <p:cNvPr id="126" name="Text Placeholder 1">
            <a:extLst>
              <a:ext uri="{FF2B5EF4-FFF2-40B4-BE49-F238E27FC236}">
                <a16:creationId xmlns:a16="http://schemas.microsoft.com/office/drawing/2014/main" id="{F69BF5A9-2C3A-4506-AA0B-70D5276E57C5}"/>
              </a:ext>
            </a:extLst>
          </p:cNvPr>
          <p:cNvSpPr txBox="1">
            <a:spLocks/>
          </p:cNvSpPr>
          <p:nvPr/>
        </p:nvSpPr>
        <p:spPr>
          <a:xfrm>
            <a:off x="4399956" y="637947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VACCINE</a:t>
            </a:r>
          </a:p>
        </p:txBody>
      </p:sp>
    </p:spTree>
    <p:extLst>
      <p:ext uri="{BB962C8B-B14F-4D97-AF65-F5344CB8AC3E}">
        <p14:creationId xmlns:p14="http://schemas.microsoft.com/office/powerpoint/2010/main" val="37885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sp>
        <p:nvSpPr>
          <p:cNvPr id="7" name="Text Placeholder 1">
            <a:extLst>
              <a:ext uri="{FF2B5EF4-FFF2-40B4-BE49-F238E27FC236}">
                <a16:creationId xmlns:a16="http://schemas.microsoft.com/office/drawing/2014/main" id="{520C7144-3D09-4BAA-90A4-01F0AA21E0C6}"/>
              </a:ext>
            </a:extLst>
          </p:cNvPr>
          <p:cNvSpPr txBox="1">
            <a:spLocks/>
          </p:cNvSpPr>
          <p:nvPr/>
        </p:nvSpPr>
        <p:spPr>
          <a:xfrm>
            <a:off x="812800" y="865988"/>
            <a:ext cx="3886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WATER, SANITATION AND HYGIENE</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812800" y="3381751"/>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CAMP</a:t>
            </a:r>
          </a:p>
        </p:txBody>
      </p:sp>
      <p:pic>
        <p:nvPicPr>
          <p:cNvPr id="3" name="Graphic 2">
            <a:extLst>
              <a:ext uri="{FF2B5EF4-FFF2-40B4-BE49-F238E27FC236}">
                <a16:creationId xmlns:a16="http://schemas.microsoft.com/office/drawing/2014/main" id="{65D756D8-AEB9-4351-A28A-3105DD55F3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1752" y="1266825"/>
            <a:ext cx="457200" cy="457200"/>
          </a:xfrm>
          <a:prstGeom prst="rect">
            <a:avLst/>
          </a:prstGeom>
        </p:spPr>
      </p:pic>
      <p:pic>
        <p:nvPicPr>
          <p:cNvPr id="4" name="Graphic 3">
            <a:extLst>
              <a:ext uri="{FF2B5EF4-FFF2-40B4-BE49-F238E27FC236}">
                <a16:creationId xmlns:a16="http://schemas.microsoft.com/office/drawing/2014/main" id="{89E08B37-EFB2-4AAB-879A-8A5FDB0760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2091" y="1304925"/>
            <a:ext cx="419100" cy="419100"/>
          </a:xfrm>
          <a:prstGeom prst="rect">
            <a:avLst/>
          </a:prstGeom>
        </p:spPr>
      </p:pic>
      <p:pic>
        <p:nvPicPr>
          <p:cNvPr id="5" name="Graphic 4">
            <a:extLst>
              <a:ext uri="{FF2B5EF4-FFF2-40B4-BE49-F238E27FC236}">
                <a16:creationId xmlns:a16="http://schemas.microsoft.com/office/drawing/2014/main" id="{8D2BE8D2-0898-40D8-9BE1-4A2F6F2A7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56501" y="1266825"/>
            <a:ext cx="209550" cy="457200"/>
          </a:xfrm>
          <a:prstGeom prst="rect">
            <a:avLst/>
          </a:prstGeom>
        </p:spPr>
      </p:pic>
      <p:pic>
        <p:nvPicPr>
          <p:cNvPr id="10" name="Graphic 9">
            <a:extLst>
              <a:ext uri="{FF2B5EF4-FFF2-40B4-BE49-F238E27FC236}">
                <a16:creationId xmlns:a16="http://schemas.microsoft.com/office/drawing/2014/main" id="{521D7AD4-292B-4D0A-A8AF-1EA5E58E6C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1420" y="1304925"/>
            <a:ext cx="304800" cy="419100"/>
          </a:xfrm>
          <a:prstGeom prst="rect">
            <a:avLst/>
          </a:prstGeom>
        </p:spPr>
      </p:pic>
      <p:pic>
        <p:nvPicPr>
          <p:cNvPr id="11" name="Graphic 10">
            <a:extLst>
              <a:ext uri="{FF2B5EF4-FFF2-40B4-BE49-F238E27FC236}">
                <a16:creationId xmlns:a16="http://schemas.microsoft.com/office/drawing/2014/main" id="{37F94719-D7D2-4384-939F-9DF4F9DE46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42666" y="1304925"/>
            <a:ext cx="304800" cy="419100"/>
          </a:xfrm>
          <a:prstGeom prst="rect">
            <a:avLst/>
          </a:prstGeom>
        </p:spPr>
      </p:pic>
      <p:pic>
        <p:nvPicPr>
          <p:cNvPr id="12" name="Graphic 11">
            <a:extLst>
              <a:ext uri="{FF2B5EF4-FFF2-40B4-BE49-F238E27FC236}">
                <a16:creationId xmlns:a16="http://schemas.microsoft.com/office/drawing/2014/main" id="{ACF88567-C2EB-4E4E-9515-042287113C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61445" y="1266825"/>
            <a:ext cx="457200" cy="457200"/>
          </a:xfrm>
          <a:prstGeom prst="rect">
            <a:avLst/>
          </a:prstGeom>
        </p:spPr>
      </p:pic>
      <p:pic>
        <p:nvPicPr>
          <p:cNvPr id="13" name="Graphic 12">
            <a:extLst>
              <a:ext uri="{FF2B5EF4-FFF2-40B4-BE49-F238E27FC236}">
                <a16:creationId xmlns:a16="http://schemas.microsoft.com/office/drawing/2014/main" id="{4EF6588C-A650-41E6-AF1F-9213971ED6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46920" y="1266825"/>
            <a:ext cx="400050" cy="457200"/>
          </a:xfrm>
          <a:prstGeom prst="rect">
            <a:avLst/>
          </a:prstGeom>
        </p:spPr>
      </p:pic>
      <p:pic>
        <p:nvPicPr>
          <p:cNvPr id="14" name="Graphic 13">
            <a:extLst>
              <a:ext uri="{FF2B5EF4-FFF2-40B4-BE49-F238E27FC236}">
                <a16:creationId xmlns:a16="http://schemas.microsoft.com/office/drawing/2014/main" id="{8E449B10-6B1E-4899-97C8-6AEE83A695D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92154" y="1266825"/>
            <a:ext cx="323850" cy="457200"/>
          </a:xfrm>
          <a:prstGeom prst="rect">
            <a:avLst/>
          </a:prstGeom>
        </p:spPr>
      </p:pic>
      <p:pic>
        <p:nvPicPr>
          <p:cNvPr id="15" name="Graphic 14">
            <a:extLst>
              <a:ext uri="{FF2B5EF4-FFF2-40B4-BE49-F238E27FC236}">
                <a16:creationId xmlns:a16="http://schemas.microsoft.com/office/drawing/2014/main" id="{B5D781D6-1AFA-49E0-92BB-724109F75C6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15890" y="1266825"/>
            <a:ext cx="457200" cy="457200"/>
          </a:xfrm>
          <a:prstGeom prst="rect">
            <a:avLst/>
          </a:prstGeom>
        </p:spPr>
      </p:pic>
      <p:pic>
        <p:nvPicPr>
          <p:cNvPr id="16" name="Graphic 15">
            <a:extLst>
              <a:ext uri="{FF2B5EF4-FFF2-40B4-BE49-F238E27FC236}">
                <a16:creationId xmlns:a16="http://schemas.microsoft.com/office/drawing/2014/main" id="{5BE9C835-7AA7-442C-89AC-274F7EA6C69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234917" y="1266825"/>
            <a:ext cx="457200" cy="457200"/>
          </a:xfrm>
          <a:prstGeom prst="rect">
            <a:avLst/>
          </a:prstGeom>
        </p:spPr>
      </p:pic>
      <p:pic>
        <p:nvPicPr>
          <p:cNvPr id="17" name="Graphic 16">
            <a:extLst>
              <a:ext uri="{FF2B5EF4-FFF2-40B4-BE49-F238E27FC236}">
                <a16:creationId xmlns:a16="http://schemas.microsoft.com/office/drawing/2014/main" id="{D695AAAA-BF56-4D18-B070-9796DFF4DD3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4340" y="2181225"/>
            <a:ext cx="266700" cy="457200"/>
          </a:xfrm>
          <a:prstGeom prst="rect">
            <a:avLst/>
          </a:prstGeom>
        </p:spPr>
      </p:pic>
      <p:pic>
        <p:nvPicPr>
          <p:cNvPr id="18" name="Graphic 17">
            <a:extLst>
              <a:ext uri="{FF2B5EF4-FFF2-40B4-BE49-F238E27FC236}">
                <a16:creationId xmlns:a16="http://schemas.microsoft.com/office/drawing/2014/main" id="{F3A1FD9D-025A-4D13-8A53-81318EDA2F4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8766" y="2181225"/>
            <a:ext cx="323850" cy="457200"/>
          </a:xfrm>
          <a:prstGeom prst="rect">
            <a:avLst/>
          </a:prstGeom>
        </p:spPr>
      </p:pic>
      <p:pic>
        <p:nvPicPr>
          <p:cNvPr id="19" name="Graphic 18">
            <a:extLst>
              <a:ext uri="{FF2B5EF4-FFF2-40B4-BE49-F238E27FC236}">
                <a16:creationId xmlns:a16="http://schemas.microsoft.com/office/drawing/2014/main" id="{CC833295-C08B-4742-B12C-3F0C4C9AA5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46666" y="2352675"/>
            <a:ext cx="457200" cy="285750"/>
          </a:xfrm>
          <a:prstGeom prst="rect">
            <a:avLst/>
          </a:prstGeom>
        </p:spPr>
      </p:pic>
      <p:pic>
        <p:nvPicPr>
          <p:cNvPr id="20" name="Graphic 19">
            <a:extLst>
              <a:ext uri="{FF2B5EF4-FFF2-40B4-BE49-F238E27FC236}">
                <a16:creationId xmlns:a16="http://schemas.microsoft.com/office/drawing/2014/main" id="{78A89891-05CC-43E3-BA10-22017E7AC2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99090" y="3753210"/>
            <a:ext cx="457200" cy="457200"/>
          </a:xfrm>
          <a:prstGeom prst="rect">
            <a:avLst/>
          </a:prstGeom>
        </p:spPr>
      </p:pic>
      <p:pic>
        <p:nvPicPr>
          <p:cNvPr id="21" name="Graphic 20">
            <a:extLst>
              <a:ext uri="{FF2B5EF4-FFF2-40B4-BE49-F238E27FC236}">
                <a16:creationId xmlns:a16="http://schemas.microsoft.com/office/drawing/2014/main" id="{580172E5-545E-4455-BCEF-6CCC530F0A5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2091" y="3753210"/>
            <a:ext cx="457200" cy="457200"/>
          </a:xfrm>
          <a:prstGeom prst="rect">
            <a:avLst/>
          </a:prstGeom>
        </p:spPr>
      </p:pic>
      <p:pic>
        <p:nvPicPr>
          <p:cNvPr id="22" name="Graphic 21">
            <a:extLst>
              <a:ext uri="{FF2B5EF4-FFF2-40B4-BE49-F238E27FC236}">
                <a16:creationId xmlns:a16="http://schemas.microsoft.com/office/drawing/2014/main" id="{2809C990-1D74-42D7-A864-AA12993EB1E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845092" y="3905610"/>
            <a:ext cx="457200" cy="304800"/>
          </a:xfrm>
          <a:prstGeom prst="rect">
            <a:avLst/>
          </a:prstGeom>
        </p:spPr>
      </p:pic>
      <p:pic>
        <p:nvPicPr>
          <p:cNvPr id="23" name="Graphic 22">
            <a:extLst>
              <a:ext uri="{FF2B5EF4-FFF2-40B4-BE49-F238E27FC236}">
                <a16:creationId xmlns:a16="http://schemas.microsoft.com/office/drawing/2014/main" id="{E3444421-08D9-4988-A1D4-DBAA6012015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753795" y="3753210"/>
            <a:ext cx="400050" cy="457200"/>
          </a:xfrm>
          <a:prstGeom prst="rect">
            <a:avLst/>
          </a:prstGeom>
        </p:spPr>
      </p:pic>
      <p:pic>
        <p:nvPicPr>
          <p:cNvPr id="24" name="Graphic 23">
            <a:extLst>
              <a:ext uri="{FF2B5EF4-FFF2-40B4-BE49-F238E27FC236}">
                <a16:creationId xmlns:a16="http://schemas.microsoft.com/office/drawing/2014/main" id="{E788EB10-05C6-4FAC-AFF7-6CA9F371D18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667223" y="3753210"/>
            <a:ext cx="400050" cy="457200"/>
          </a:xfrm>
          <a:prstGeom prst="rect">
            <a:avLst/>
          </a:prstGeom>
        </p:spPr>
      </p:pic>
      <p:pic>
        <p:nvPicPr>
          <p:cNvPr id="25" name="Graphic 24">
            <a:extLst>
              <a:ext uri="{FF2B5EF4-FFF2-40B4-BE49-F238E27FC236}">
                <a16:creationId xmlns:a16="http://schemas.microsoft.com/office/drawing/2014/main" id="{195A1ECE-FA50-4C26-83AF-93B57E7135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5561445" y="3791310"/>
            <a:ext cx="457200" cy="419100"/>
          </a:xfrm>
          <a:prstGeom prst="rect">
            <a:avLst/>
          </a:prstGeom>
        </p:spPr>
      </p:pic>
      <p:sp>
        <p:nvSpPr>
          <p:cNvPr id="93" name="Text Placeholder 1">
            <a:extLst>
              <a:ext uri="{FF2B5EF4-FFF2-40B4-BE49-F238E27FC236}">
                <a16:creationId xmlns:a16="http://schemas.microsoft.com/office/drawing/2014/main" id="{C20CA899-DB02-49AB-8E1C-7173A5AB3E09}"/>
              </a:ext>
            </a:extLst>
          </p:cNvPr>
          <p:cNvSpPr txBox="1">
            <a:spLocks/>
          </p:cNvSpPr>
          <p:nvPr/>
        </p:nvSpPr>
        <p:spPr>
          <a:xfrm>
            <a:off x="827333" y="5205722"/>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SECURITY AND INCIDENT</a:t>
            </a:r>
          </a:p>
        </p:txBody>
      </p:sp>
      <p:pic>
        <p:nvPicPr>
          <p:cNvPr id="26" name="Graphic 25">
            <a:extLst>
              <a:ext uri="{FF2B5EF4-FFF2-40B4-BE49-F238E27FC236}">
                <a16:creationId xmlns:a16="http://schemas.microsoft.com/office/drawing/2014/main" id="{D7A9252F-39C8-4BA6-9FC3-E919BD90D1B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991752" y="5613989"/>
            <a:ext cx="457200" cy="457200"/>
          </a:xfrm>
          <a:prstGeom prst="rect">
            <a:avLst/>
          </a:prstGeom>
        </p:spPr>
      </p:pic>
      <p:pic>
        <p:nvPicPr>
          <p:cNvPr id="27" name="Graphic 26">
            <a:extLst>
              <a:ext uri="{FF2B5EF4-FFF2-40B4-BE49-F238E27FC236}">
                <a16:creationId xmlns:a16="http://schemas.microsoft.com/office/drawing/2014/main" id="{537E2561-F855-457B-92BC-D6C215F98BE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22091" y="5613989"/>
            <a:ext cx="457200" cy="457200"/>
          </a:xfrm>
          <a:prstGeom prst="rect">
            <a:avLst/>
          </a:prstGeom>
        </p:spPr>
      </p:pic>
      <p:pic>
        <p:nvPicPr>
          <p:cNvPr id="28" name="Graphic 27">
            <a:extLst>
              <a:ext uri="{FF2B5EF4-FFF2-40B4-BE49-F238E27FC236}">
                <a16:creationId xmlns:a16="http://schemas.microsoft.com/office/drawing/2014/main" id="{38DDD7A0-C4FA-46CE-A7CE-B341C7883D29}"/>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842899" y="5613989"/>
            <a:ext cx="457200" cy="457200"/>
          </a:xfrm>
          <a:prstGeom prst="rect">
            <a:avLst/>
          </a:prstGeom>
        </p:spPr>
      </p:pic>
      <p:pic>
        <p:nvPicPr>
          <p:cNvPr id="29" name="Graphic 28">
            <a:extLst>
              <a:ext uri="{FF2B5EF4-FFF2-40B4-BE49-F238E27FC236}">
                <a16:creationId xmlns:a16="http://schemas.microsoft.com/office/drawing/2014/main" id="{9C8AA087-9D07-49B2-8A4F-2AF9512F7A1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3765618" y="5613989"/>
            <a:ext cx="457200" cy="457200"/>
          </a:xfrm>
          <a:prstGeom prst="rect">
            <a:avLst/>
          </a:prstGeom>
        </p:spPr>
      </p:pic>
      <p:pic>
        <p:nvPicPr>
          <p:cNvPr id="30" name="Graphic 29">
            <a:extLst>
              <a:ext uri="{FF2B5EF4-FFF2-40B4-BE49-F238E27FC236}">
                <a16:creationId xmlns:a16="http://schemas.microsoft.com/office/drawing/2014/main" id="{6C3C4D53-9392-4001-BCD0-21F08E94F657}"/>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667223" y="5613989"/>
            <a:ext cx="457200" cy="457200"/>
          </a:xfrm>
          <a:prstGeom prst="rect">
            <a:avLst/>
          </a:prstGeom>
        </p:spPr>
      </p:pic>
      <p:pic>
        <p:nvPicPr>
          <p:cNvPr id="31" name="Graphic 30">
            <a:extLst>
              <a:ext uri="{FF2B5EF4-FFF2-40B4-BE49-F238E27FC236}">
                <a16:creationId xmlns:a16="http://schemas.microsoft.com/office/drawing/2014/main" id="{89CF99D8-9FF7-4294-AE53-0DB5F7A8A53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583450" y="5613989"/>
            <a:ext cx="457200" cy="457200"/>
          </a:xfrm>
          <a:prstGeom prst="rect">
            <a:avLst/>
          </a:prstGeom>
        </p:spPr>
      </p:pic>
      <p:pic>
        <p:nvPicPr>
          <p:cNvPr id="32" name="Graphic 31">
            <a:extLst>
              <a:ext uri="{FF2B5EF4-FFF2-40B4-BE49-F238E27FC236}">
                <a16:creationId xmlns:a16="http://schemas.microsoft.com/office/drawing/2014/main" id="{8251F94A-5923-40DC-B57C-11EC4B0DD91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499677" y="5613989"/>
            <a:ext cx="409575" cy="457200"/>
          </a:xfrm>
          <a:prstGeom prst="rect">
            <a:avLst/>
          </a:prstGeom>
        </p:spPr>
      </p:pic>
      <p:pic>
        <p:nvPicPr>
          <p:cNvPr id="33" name="Graphic 32">
            <a:extLst>
              <a:ext uri="{FF2B5EF4-FFF2-40B4-BE49-F238E27FC236}">
                <a16:creationId xmlns:a16="http://schemas.microsoft.com/office/drawing/2014/main" id="{F07B1DE3-0CB8-4145-B169-6F0361901711}"/>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7368279" y="5613989"/>
            <a:ext cx="457200" cy="457200"/>
          </a:xfrm>
          <a:prstGeom prst="rect">
            <a:avLst/>
          </a:prstGeom>
        </p:spPr>
      </p:pic>
      <p:pic>
        <p:nvPicPr>
          <p:cNvPr id="34" name="Graphic 33">
            <a:extLst>
              <a:ext uri="{FF2B5EF4-FFF2-40B4-BE49-F238E27FC236}">
                <a16:creationId xmlns:a16="http://schemas.microsoft.com/office/drawing/2014/main" id="{ACE2A392-A081-410E-A73A-2D07CB464D6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8314109" y="5613989"/>
            <a:ext cx="457200" cy="457200"/>
          </a:xfrm>
          <a:prstGeom prst="rect">
            <a:avLst/>
          </a:prstGeom>
        </p:spPr>
      </p:pic>
      <p:pic>
        <p:nvPicPr>
          <p:cNvPr id="35" name="Graphic 34">
            <a:extLst>
              <a:ext uri="{FF2B5EF4-FFF2-40B4-BE49-F238E27FC236}">
                <a16:creationId xmlns:a16="http://schemas.microsoft.com/office/drawing/2014/main" id="{0E262EC2-0743-4FD1-BB4A-882C074FD10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027127" y="6528389"/>
            <a:ext cx="457200" cy="457200"/>
          </a:xfrm>
          <a:prstGeom prst="rect">
            <a:avLst/>
          </a:prstGeom>
        </p:spPr>
      </p:pic>
      <p:pic>
        <p:nvPicPr>
          <p:cNvPr id="36" name="Graphic 35">
            <a:extLst>
              <a:ext uri="{FF2B5EF4-FFF2-40B4-BE49-F238E27FC236}">
                <a16:creationId xmlns:a16="http://schemas.microsoft.com/office/drawing/2014/main" id="{B7D0540F-67D1-4C3D-AC0E-5B21A1E26294}"/>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891633" y="6528389"/>
            <a:ext cx="457200" cy="457200"/>
          </a:xfrm>
          <a:prstGeom prst="rect">
            <a:avLst/>
          </a:prstGeom>
        </p:spPr>
      </p:pic>
      <p:pic>
        <p:nvPicPr>
          <p:cNvPr id="37" name="Graphic 36">
            <a:extLst>
              <a:ext uri="{FF2B5EF4-FFF2-40B4-BE49-F238E27FC236}">
                <a16:creationId xmlns:a16="http://schemas.microsoft.com/office/drawing/2014/main" id="{C9D13F61-34B4-4E31-9391-FA8113F7EA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821972" y="6528389"/>
            <a:ext cx="457200" cy="457200"/>
          </a:xfrm>
          <a:prstGeom prst="rect">
            <a:avLst/>
          </a:prstGeom>
        </p:spPr>
      </p:pic>
      <p:pic>
        <p:nvPicPr>
          <p:cNvPr id="38" name="Graphic 37">
            <a:extLst>
              <a:ext uri="{FF2B5EF4-FFF2-40B4-BE49-F238E27FC236}">
                <a16:creationId xmlns:a16="http://schemas.microsoft.com/office/drawing/2014/main" id="{76EA9B4E-0E6C-4439-A678-7F56B4F403D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3711207" y="6528389"/>
            <a:ext cx="400050" cy="457200"/>
          </a:xfrm>
          <a:prstGeom prst="rect">
            <a:avLst/>
          </a:prstGeom>
        </p:spPr>
      </p:pic>
      <p:pic>
        <p:nvPicPr>
          <p:cNvPr id="39" name="Graphic 38">
            <a:extLst>
              <a:ext uri="{FF2B5EF4-FFF2-40B4-BE49-F238E27FC236}">
                <a16:creationId xmlns:a16="http://schemas.microsoft.com/office/drawing/2014/main" id="{9F02842E-6170-4822-91D3-E557B33CFE2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4653676" y="6528389"/>
            <a:ext cx="457200" cy="457200"/>
          </a:xfrm>
          <a:prstGeom prst="rect">
            <a:avLst/>
          </a:prstGeom>
        </p:spPr>
      </p:pic>
      <p:pic>
        <p:nvPicPr>
          <p:cNvPr id="40" name="Graphic 39">
            <a:extLst>
              <a:ext uri="{FF2B5EF4-FFF2-40B4-BE49-F238E27FC236}">
                <a16:creationId xmlns:a16="http://schemas.microsoft.com/office/drawing/2014/main" id="{BFA94F68-176E-44DE-8C16-A28E8B4C371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5535575" y="6528389"/>
            <a:ext cx="457200" cy="457200"/>
          </a:xfrm>
          <a:prstGeom prst="rect">
            <a:avLst/>
          </a:prstGeom>
        </p:spPr>
      </p:pic>
      <p:sp>
        <p:nvSpPr>
          <p:cNvPr id="49" name="Text Placeholder 1">
            <a:extLst>
              <a:ext uri="{FF2B5EF4-FFF2-40B4-BE49-F238E27FC236}">
                <a16:creationId xmlns:a16="http://schemas.microsoft.com/office/drawing/2014/main" id="{25C532CA-373D-4B68-B245-4AC205B532B4}"/>
              </a:ext>
            </a:extLst>
          </p:cNvPr>
          <p:cNvSpPr txBox="1">
            <a:spLocks/>
          </p:cNvSpPr>
          <p:nvPr/>
        </p:nvSpPr>
        <p:spPr>
          <a:xfrm>
            <a:off x="78108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BOREHOLE</a:t>
            </a:r>
          </a:p>
        </p:txBody>
      </p:sp>
      <p:sp>
        <p:nvSpPr>
          <p:cNvPr id="50" name="Text Placeholder 1">
            <a:extLst>
              <a:ext uri="{FF2B5EF4-FFF2-40B4-BE49-F238E27FC236}">
                <a16:creationId xmlns:a16="http://schemas.microsoft.com/office/drawing/2014/main" id="{D7BDB246-C1AD-429E-9A5A-7EC44F789CD8}"/>
              </a:ext>
            </a:extLst>
          </p:cNvPr>
          <p:cNvSpPr txBox="1">
            <a:spLocks/>
          </p:cNvSpPr>
          <p:nvPr/>
        </p:nvSpPr>
        <p:spPr>
          <a:xfrm>
            <a:off x="169388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COMMUNAL LATRINE</a:t>
            </a:r>
          </a:p>
        </p:txBody>
      </p:sp>
      <p:sp>
        <p:nvSpPr>
          <p:cNvPr id="51" name="Text Placeholder 1">
            <a:extLst>
              <a:ext uri="{FF2B5EF4-FFF2-40B4-BE49-F238E27FC236}">
                <a16:creationId xmlns:a16="http://schemas.microsoft.com/office/drawing/2014/main" id="{38A06B46-13CA-49E9-9597-7A34186109A9}"/>
              </a:ext>
            </a:extLst>
          </p:cNvPr>
          <p:cNvSpPr txBox="1">
            <a:spLocks/>
          </p:cNvSpPr>
          <p:nvPr/>
        </p:nvSpPr>
        <p:spPr>
          <a:xfrm>
            <a:off x="260669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LATRINE CABIN</a:t>
            </a:r>
          </a:p>
        </p:txBody>
      </p:sp>
      <p:sp>
        <p:nvSpPr>
          <p:cNvPr id="52" name="Text Placeholder 1">
            <a:extLst>
              <a:ext uri="{FF2B5EF4-FFF2-40B4-BE49-F238E27FC236}">
                <a16:creationId xmlns:a16="http://schemas.microsoft.com/office/drawing/2014/main" id="{0178BB0D-A86D-46F8-BAB7-6579136497C7}"/>
              </a:ext>
            </a:extLst>
          </p:cNvPr>
          <p:cNvSpPr txBox="1">
            <a:spLocks/>
          </p:cNvSpPr>
          <p:nvPr/>
        </p:nvSpPr>
        <p:spPr>
          <a:xfrm>
            <a:off x="351949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POTABLE WATER</a:t>
            </a:r>
          </a:p>
        </p:txBody>
      </p:sp>
      <p:sp>
        <p:nvSpPr>
          <p:cNvPr id="53" name="Text Placeholder 1">
            <a:extLst>
              <a:ext uri="{FF2B5EF4-FFF2-40B4-BE49-F238E27FC236}">
                <a16:creationId xmlns:a16="http://schemas.microsoft.com/office/drawing/2014/main" id="{1C69F63D-E033-4F3D-BB69-ED3AF24A5EFD}"/>
              </a:ext>
            </a:extLst>
          </p:cNvPr>
          <p:cNvSpPr txBox="1">
            <a:spLocks/>
          </p:cNvSpPr>
          <p:nvPr/>
        </p:nvSpPr>
        <p:spPr>
          <a:xfrm>
            <a:off x="443230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POTABLE WATER SOURCE</a:t>
            </a:r>
          </a:p>
        </p:txBody>
      </p:sp>
      <p:sp>
        <p:nvSpPr>
          <p:cNvPr id="54" name="Text Placeholder 1">
            <a:extLst>
              <a:ext uri="{FF2B5EF4-FFF2-40B4-BE49-F238E27FC236}">
                <a16:creationId xmlns:a16="http://schemas.microsoft.com/office/drawing/2014/main" id="{1B8D680C-D2A2-42FA-A6EA-936D215F0CA4}"/>
              </a:ext>
            </a:extLst>
          </p:cNvPr>
          <p:cNvSpPr txBox="1">
            <a:spLocks/>
          </p:cNvSpPr>
          <p:nvPr/>
        </p:nvSpPr>
        <p:spPr>
          <a:xfrm>
            <a:off x="534510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SANITATION</a:t>
            </a:r>
          </a:p>
        </p:txBody>
      </p:sp>
      <p:sp>
        <p:nvSpPr>
          <p:cNvPr id="55" name="Text Placeholder 1">
            <a:extLst>
              <a:ext uri="{FF2B5EF4-FFF2-40B4-BE49-F238E27FC236}">
                <a16:creationId xmlns:a16="http://schemas.microsoft.com/office/drawing/2014/main" id="{2574199A-9D43-4556-B645-31E2A330C387}"/>
              </a:ext>
            </a:extLst>
          </p:cNvPr>
          <p:cNvSpPr txBox="1">
            <a:spLocks/>
          </p:cNvSpPr>
          <p:nvPr/>
        </p:nvSpPr>
        <p:spPr>
          <a:xfrm>
            <a:off x="625791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SHOWER</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56" name="Text Placeholder 1">
            <a:extLst>
              <a:ext uri="{FF2B5EF4-FFF2-40B4-BE49-F238E27FC236}">
                <a16:creationId xmlns:a16="http://schemas.microsoft.com/office/drawing/2014/main" id="{0F539EAB-D531-47EB-BBBF-6D77C4EE4DDF}"/>
              </a:ext>
            </a:extLst>
          </p:cNvPr>
          <p:cNvSpPr txBox="1">
            <a:spLocks/>
          </p:cNvSpPr>
          <p:nvPr/>
        </p:nvSpPr>
        <p:spPr>
          <a:xfrm>
            <a:off x="7170715"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SOLID WASTE</a:t>
            </a:r>
          </a:p>
        </p:txBody>
      </p:sp>
      <p:sp>
        <p:nvSpPr>
          <p:cNvPr id="58" name="Text Placeholder 1">
            <a:extLst>
              <a:ext uri="{FF2B5EF4-FFF2-40B4-BE49-F238E27FC236}">
                <a16:creationId xmlns:a16="http://schemas.microsoft.com/office/drawing/2014/main" id="{90A614E6-C0F1-4BC8-96D7-EE631C26CD10}"/>
              </a:ext>
            </a:extLst>
          </p:cNvPr>
          <p:cNvSpPr txBox="1">
            <a:spLocks/>
          </p:cNvSpPr>
          <p:nvPr/>
        </p:nvSpPr>
        <p:spPr>
          <a:xfrm>
            <a:off x="8083520"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SPRING WATER</a:t>
            </a:r>
          </a:p>
        </p:txBody>
      </p:sp>
      <p:sp>
        <p:nvSpPr>
          <p:cNvPr id="59" name="Text Placeholder 1">
            <a:extLst>
              <a:ext uri="{FF2B5EF4-FFF2-40B4-BE49-F238E27FC236}">
                <a16:creationId xmlns:a16="http://schemas.microsoft.com/office/drawing/2014/main" id="{747A3637-5359-406E-80E2-CE93C2EF67D4}"/>
              </a:ext>
            </a:extLst>
          </p:cNvPr>
          <p:cNvSpPr txBox="1">
            <a:spLocks/>
          </p:cNvSpPr>
          <p:nvPr/>
        </p:nvSpPr>
        <p:spPr>
          <a:xfrm>
            <a:off x="8996329" y="18263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SUBMERSIBLE PUMP</a:t>
            </a:r>
          </a:p>
        </p:txBody>
      </p:sp>
      <p:sp>
        <p:nvSpPr>
          <p:cNvPr id="60" name="Text Placeholder 1">
            <a:extLst>
              <a:ext uri="{FF2B5EF4-FFF2-40B4-BE49-F238E27FC236}">
                <a16:creationId xmlns:a16="http://schemas.microsoft.com/office/drawing/2014/main" id="{5D903700-4BA9-4089-B3FF-6DF40F6A2E5F}"/>
              </a:ext>
            </a:extLst>
          </p:cNvPr>
          <p:cNvSpPr txBox="1">
            <a:spLocks/>
          </p:cNvSpPr>
          <p:nvPr/>
        </p:nvSpPr>
        <p:spPr>
          <a:xfrm>
            <a:off x="786646" y="273096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TOILET</a:t>
            </a:r>
          </a:p>
        </p:txBody>
      </p:sp>
      <p:sp>
        <p:nvSpPr>
          <p:cNvPr id="61" name="Text Placeholder 1">
            <a:extLst>
              <a:ext uri="{FF2B5EF4-FFF2-40B4-BE49-F238E27FC236}">
                <a16:creationId xmlns:a16="http://schemas.microsoft.com/office/drawing/2014/main" id="{3989FD59-5838-4C6B-92EA-920431F1C516}"/>
              </a:ext>
            </a:extLst>
          </p:cNvPr>
          <p:cNvSpPr txBox="1">
            <a:spLocks/>
          </p:cNvSpPr>
          <p:nvPr/>
        </p:nvSpPr>
        <p:spPr>
          <a:xfrm>
            <a:off x="1699451" y="273096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WATER SOURCE</a:t>
            </a:r>
          </a:p>
        </p:txBody>
      </p:sp>
      <p:sp>
        <p:nvSpPr>
          <p:cNvPr id="62" name="Text Placeholder 1">
            <a:extLst>
              <a:ext uri="{FF2B5EF4-FFF2-40B4-BE49-F238E27FC236}">
                <a16:creationId xmlns:a16="http://schemas.microsoft.com/office/drawing/2014/main" id="{D2F77E56-0715-43B0-945C-2479391CB410}"/>
              </a:ext>
            </a:extLst>
          </p:cNvPr>
          <p:cNvSpPr txBox="1">
            <a:spLocks/>
          </p:cNvSpPr>
          <p:nvPr/>
        </p:nvSpPr>
        <p:spPr>
          <a:xfrm>
            <a:off x="2612256" y="273096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WATER TRUCKING</a:t>
            </a:r>
          </a:p>
        </p:txBody>
      </p:sp>
      <p:sp>
        <p:nvSpPr>
          <p:cNvPr id="70" name="Text Placeholder 1">
            <a:extLst>
              <a:ext uri="{FF2B5EF4-FFF2-40B4-BE49-F238E27FC236}">
                <a16:creationId xmlns:a16="http://schemas.microsoft.com/office/drawing/2014/main" id="{906642AA-7323-423D-9DAC-A403223FD154}"/>
              </a:ext>
            </a:extLst>
          </p:cNvPr>
          <p:cNvSpPr txBox="1">
            <a:spLocks/>
          </p:cNvSpPr>
          <p:nvPr/>
        </p:nvSpPr>
        <p:spPr>
          <a:xfrm>
            <a:off x="779485"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IDP/REFUGEE CAMP</a:t>
            </a:r>
          </a:p>
        </p:txBody>
      </p:sp>
      <p:sp>
        <p:nvSpPr>
          <p:cNvPr id="71" name="Text Placeholder 1">
            <a:extLst>
              <a:ext uri="{FF2B5EF4-FFF2-40B4-BE49-F238E27FC236}">
                <a16:creationId xmlns:a16="http://schemas.microsoft.com/office/drawing/2014/main" id="{9B67C6D6-8A52-4848-8F68-E8F60D4F1715}"/>
              </a:ext>
            </a:extLst>
          </p:cNvPr>
          <p:cNvSpPr txBox="1">
            <a:spLocks/>
          </p:cNvSpPr>
          <p:nvPr/>
        </p:nvSpPr>
        <p:spPr>
          <a:xfrm>
            <a:off x="1692290"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PERMANENT CAMP</a:t>
            </a:r>
          </a:p>
        </p:txBody>
      </p:sp>
      <p:sp>
        <p:nvSpPr>
          <p:cNvPr id="72" name="Text Placeholder 1">
            <a:extLst>
              <a:ext uri="{FF2B5EF4-FFF2-40B4-BE49-F238E27FC236}">
                <a16:creationId xmlns:a16="http://schemas.microsoft.com/office/drawing/2014/main" id="{08913E5B-4B56-40E7-A515-1605EA2F4C94}"/>
              </a:ext>
            </a:extLst>
          </p:cNvPr>
          <p:cNvSpPr txBox="1">
            <a:spLocks/>
          </p:cNvSpPr>
          <p:nvPr/>
        </p:nvSpPr>
        <p:spPr>
          <a:xfrm>
            <a:off x="2605095"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REGISTRATION</a:t>
            </a:r>
          </a:p>
        </p:txBody>
      </p:sp>
      <p:sp>
        <p:nvSpPr>
          <p:cNvPr id="73" name="Text Placeholder 1">
            <a:extLst>
              <a:ext uri="{FF2B5EF4-FFF2-40B4-BE49-F238E27FC236}">
                <a16:creationId xmlns:a16="http://schemas.microsoft.com/office/drawing/2014/main" id="{62AE88A0-4AC5-4DAF-AEDF-AFFFC8F97D02}"/>
              </a:ext>
            </a:extLst>
          </p:cNvPr>
          <p:cNvSpPr txBox="1">
            <a:spLocks/>
          </p:cNvSpPr>
          <p:nvPr/>
        </p:nvSpPr>
        <p:spPr>
          <a:xfrm>
            <a:off x="3517900"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SPONTANEOUS SITE</a:t>
            </a:r>
          </a:p>
        </p:txBody>
      </p:sp>
      <p:sp>
        <p:nvSpPr>
          <p:cNvPr id="74" name="Text Placeholder 1">
            <a:extLst>
              <a:ext uri="{FF2B5EF4-FFF2-40B4-BE49-F238E27FC236}">
                <a16:creationId xmlns:a16="http://schemas.microsoft.com/office/drawing/2014/main" id="{3CB2D61C-9EF2-4EFC-B6BE-27226E28F4E7}"/>
              </a:ext>
            </a:extLst>
          </p:cNvPr>
          <p:cNvSpPr txBox="1">
            <a:spLocks/>
          </p:cNvSpPr>
          <p:nvPr/>
        </p:nvSpPr>
        <p:spPr>
          <a:xfrm>
            <a:off x="4430705"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TEMPORARY CAMP</a:t>
            </a:r>
          </a:p>
        </p:txBody>
      </p:sp>
      <p:sp>
        <p:nvSpPr>
          <p:cNvPr id="75" name="Text Placeholder 1">
            <a:extLst>
              <a:ext uri="{FF2B5EF4-FFF2-40B4-BE49-F238E27FC236}">
                <a16:creationId xmlns:a16="http://schemas.microsoft.com/office/drawing/2014/main" id="{46A36551-DAF2-47F3-A318-1461AB8645C4}"/>
              </a:ext>
            </a:extLst>
          </p:cNvPr>
          <p:cNvSpPr txBox="1">
            <a:spLocks/>
          </p:cNvSpPr>
          <p:nvPr/>
        </p:nvSpPr>
        <p:spPr>
          <a:xfrm>
            <a:off x="5343510" y="43431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TRANSITION SITE</a:t>
            </a:r>
          </a:p>
        </p:txBody>
      </p:sp>
      <p:sp>
        <p:nvSpPr>
          <p:cNvPr id="80" name="Text Placeholder 1">
            <a:extLst>
              <a:ext uri="{FF2B5EF4-FFF2-40B4-BE49-F238E27FC236}">
                <a16:creationId xmlns:a16="http://schemas.microsoft.com/office/drawing/2014/main" id="{9186C24C-B316-4FAE-ACB5-91141F4366E2}"/>
              </a:ext>
            </a:extLst>
          </p:cNvPr>
          <p:cNvSpPr txBox="1">
            <a:spLocks/>
          </p:cNvSpPr>
          <p:nvPr/>
        </p:nvSpPr>
        <p:spPr>
          <a:xfrm>
            <a:off x="798527"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ABDUCTION/</a:t>
            </a:r>
          </a:p>
          <a:p>
            <a:pPr algn="ctr" defTabSz="914400"/>
            <a:r>
              <a:rPr lang="en-US" sz="800" kern="0" dirty="0">
                <a:latin typeface="Roboto Condensed" panose="02000000000000000000" pitchFamily="2" charset="0"/>
                <a:ea typeface="Roboto Condensed" panose="02000000000000000000" pitchFamily="2" charset="0"/>
              </a:rPr>
              <a:t>KIDNAPPING</a:t>
            </a:r>
          </a:p>
        </p:txBody>
      </p:sp>
      <p:sp>
        <p:nvSpPr>
          <p:cNvPr id="81" name="Text Placeholder 1">
            <a:extLst>
              <a:ext uri="{FF2B5EF4-FFF2-40B4-BE49-F238E27FC236}">
                <a16:creationId xmlns:a16="http://schemas.microsoft.com/office/drawing/2014/main" id="{02DA52DB-C383-4AB7-9B58-240A7F1B698C}"/>
              </a:ext>
            </a:extLst>
          </p:cNvPr>
          <p:cNvSpPr txBox="1">
            <a:spLocks/>
          </p:cNvSpPr>
          <p:nvPr/>
        </p:nvSpPr>
        <p:spPr>
          <a:xfrm>
            <a:off x="1711332"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ARREST/</a:t>
            </a:r>
          </a:p>
          <a:p>
            <a:pPr algn="ctr" defTabSz="914400"/>
            <a:r>
              <a:rPr lang="en-US" sz="800" kern="0" dirty="0">
                <a:latin typeface="Roboto Condensed" panose="02000000000000000000" pitchFamily="2" charset="0"/>
                <a:ea typeface="Roboto Condensed" panose="02000000000000000000" pitchFamily="2" charset="0"/>
              </a:rPr>
              <a:t>DETENTION</a:t>
            </a:r>
          </a:p>
        </p:txBody>
      </p:sp>
      <p:sp>
        <p:nvSpPr>
          <p:cNvPr id="82" name="Text Placeholder 1">
            <a:extLst>
              <a:ext uri="{FF2B5EF4-FFF2-40B4-BE49-F238E27FC236}">
                <a16:creationId xmlns:a16="http://schemas.microsoft.com/office/drawing/2014/main" id="{31B74AB1-2AED-4BF3-A4BB-E1CB07666AFC}"/>
              </a:ext>
            </a:extLst>
          </p:cNvPr>
          <p:cNvSpPr txBox="1">
            <a:spLocks/>
          </p:cNvSpPr>
          <p:nvPr/>
        </p:nvSpPr>
        <p:spPr>
          <a:xfrm>
            <a:off x="2624137"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ASSAULT</a:t>
            </a:r>
          </a:p>
        </p:txBody>
      </p:sp>
      <p:sp>
        <p:nvSpPr>
          <p:cNvPr id="83" name="Text Placeholder 1">
            <a:extLst>
              <a:ext uri="{FF2B5EF4-FFF2-40B4-BE49-F238E27FC236}">
                <a16:creationId xmlns:a16="http://schemas.microsoft.com/office/drawing/2014/main" id="{465E98BB-7C00-4A24-8676-27C176E70486}"/>
              </a:ext>
            </a:extLst>
          </p:cNvPr>
          <p:cNvSpPr txBox="1">
            <a:spLocks/>
          </p:cNvSpPr>
          <p:nvPr/>
        </p:nvSpPr>
        <p:spPr>
          <a:xfrm>
            <a:off x="3536942"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ATTACK</a:t>
            </a:r>
          </a:p>
        </p:txBody>
      </p:sp>
      <p:sp>
        <p:nvSpPr>
          <p:cNvPr id="84" name="Text Placeholder 1">
            <a:extLst>
              <a:ext uri="{FF2B5EF4-FFF2-40B4-BE49-F238E27FC236}">
                <a16:creationId xmlns:a16="http://schemas.microsoft.com/office/drawing/2014/main" id="{F6F19C9E-D0F2-45C4-B147-3578A673EB23}"/>
              </a:ext>
            </a:extLst>
          </p:cNvPr>
          <p:cNvSpPr txBox="1">
            <a:spLocks/>
          </p:cNvSpPr>
          <p:nvPr/>
        </p:nvSpPr>
        <p:spPr>
          <a:xfrm>
            <a:off x="4449747"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CARJACKING</a:t>
            </a:r>
          </a:p>
        </p:txBody>
      </p:sp>
      <p:sp>
        <p:nvSpPr>
          <p:cNvPr id="85" name="Text Placeholder 1">
            <a:extLst>
              <a:ext uri="{FF2B5EF4-FFF2-40B4-BE49-F238E27FC236}">
                <a16:creationId xmlns:a16="http://schemas.microsoft.com/office/drawing/2014/main" id="{13D4B0C6-A792-45DB-9DF6-4830AD0C1BD1}"/>
              </a:ext>
            </a:extLst>
          </p:cNvPr>
          <p:cNvSpPr txBox="1">
            <a:spLocks/>
          </p:cNvSpPr>
          <p:nvPr/>
        </p:nvSpPr>
        <p:spPr>
          <a:xfrm>
            <a:off x="5362552"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CONFINED</a:t>
            </a:r>
          </a:p>
        </p:txBody>
      </p:sp>
      <p:sp>
        <p:nvSpPr>
          <p:cNvPr id="86" name="Text Placeholder 1">
            <a:extLst>
              <a:ext uri="{FF2B5EF4-FFF2-40B4-BE49-F238E27FC236}">
                <a16:creationId xmlns:a16="http://schemas.microsoft.com/office/drawing/2014/main" id="{F01B6EBA-13D5-4456-9160-E537E87AEBDF}"/>
              </a:ext>
            </a:extLst>
          </p:cNvPr>
          <p:cNvSpPr txBox="1">
            <a:spLocks/>
          </p:cNvSpPr>
          <p:nvPr/>
        </p:nvSpPr>
        <p:spPr>
          <a:xfrm>
            <a:off x="6275357"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DANGEROUS AREA</a:t>
            </a:r>
          </a:p>
        </p:txBody>
      </p:sp>
      <p:sp>
        <p:nvSpPr>
          <p:cNvPr id="87" name="Text Placeholder 1">
            <a:extLst>
              <a:ext uri="{FF2B5EF4-FFF2-40B4-BE49-F238E27FC236}">
                <a16:creationId xmlns:a16="http://schemas.microsoft.com/office/drawing/2014/main" id="{4A7FEDFA-2102-4D41-82BE-C0BEF7A1ECEA}"/>
              </a:ext>
            </a:extLst>
          </p:cNvPr>
          <p:cNvSpPr txBox="1">
            <a:spLocks/>
          </p:cNvSpPr>
          <p:nvPr/>
        </p:nvSpPr>
        <p:spPr>
          <a:xfrm>
            <a:off x="7188162"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FORCED ENTRY</a:t>
            </a:r>
          </a:p>
        </p:txBody>
      </p:sp>
      <p:sp>
        <p:nvSpPr>
          <p:cNvPr id="88" name="Text Placeholder 1">
            <a:extLst>
              <a:ext uri="{FF2B5EF4-FFF2-40B4-BE49-F238E27FC236}">
                <a16:creationId xmlns:a16="http://schemas.microsoft.com/office/drawing/2014/main" id="{EF375CA2-C90A-428C-A056-0168FC7B44CD}"/>
              </a:ext>
            </a:extLst>
          </p:cNvPr>
          <p:cNvSpPr txBox="1">
            <a:spLocks/>
          </p:cNvSpPr>
          <p:nvPr/>
        </p:nvSpPr>
        <p:spPr>
          <a:xfrm>
            <a:off x="8100967"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FORCED RECRUITMENT</a:t>
            </a:r>
          </a:p>
        </p:txBody>
      </p:sp>
      <p:sp>
        <p:nvSpPr>
          <p:cNvPr id="89" name="Text Placeholder 1">
            <a:extLst>
              <a:ext uri="{FF2B5EF4-FFF2-40B4-BE49-F238E27FC236}">
                <a16:creationId xmlns:a16="http://schemas.microsoft.com/office/drawing/2014/main" id="{6B86C855-D1EC-4EA4-B404-393DFF555ABB}"/>
              </a:ext>
            </a:extLst>
          </p:cNvPr>
          <p:cNvSpPr txBox="1">
            <a:spLocks/>
          </p:cNvSpPr>
          <p:nvPr/>
        </p:nvSpPr>
        <p:spPr>
          <a:xfrm>
            <a:off x="9013776" y="616467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GENDER BASED VIOLENCE</a:t>
            </a:r>
          </a:p>
        </p:txBody>
      </p:sp>
      <p:sp>
        <p:nvSpPr>
          <p:cNvPr id="90" name="Text Placeholder 1">
            <a:extLst>
              <a:ext uri="{FF2B5EF4-FFF2-40B4-BE49-F238E27FC236}">
                <a16:creationId xmlns:a16="http://schemas.microsoft.com/office/drawing/2014/main" id="{33E6F825-FAC3-4EDD-81DE-F954C1A4220D}"/>
              </a:ext>
            </a:extLst>
          </p:cNvPr>
          <p:cNvSpPr txBox="1">
            <a:spLocks/>
          </p:cNvSpPr>
          <p:nvPr/>
        </p:nvSpPr>
        <p:spPr>
          <a:xfrm>
            <a:off x="786646"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HARASSMENT/</a:t>
            </a:r>
          </a:p>
          <a:p>
            <a:pPr algn="ctr" defTabSz="914400"/>
            <a:r>
              <a:rPr lang="en-US" sz="800" kern="0" dirty="0">
                <a:latin typeface="Roboto Condensed" panose="02000000000000000000" pitchFamily="2" charset="0"/>
                <a:ea typeface="Roboto Condensed" panose="02000000000000000000" pitchFamily="2" charset="0"/>
              </a:rPr>
              <a:t>INTIMIDATION</a:t>
            </a:r>
          </a:p>
        </p:txBody>
      </p:sp>
      <p:sp>
        <p:nvSpPr>
          <p:cNvPr id="91" name="Text Placeholder 1">
            <a:extLst>
              <a:ext uri="{FF2B5EF4-FFF2-40B4-BE49-F238E27FC236}">
                <a16:creationId xmlns:a16="http://schemas.microsoft.com/office/drawing/2014/main" id="{6E60F524-0128-46E5-BF3D-95827FA82DAB}"/>
              </a:ext>
            </a:extLst>
          </p:cNvPr>
          <p:cNvSpPr txBox="1">
            <a:spLocks/>
          </p:cNvSpPr>
          <p:nvPr/>
        </p:nvSpPr>
        <p:spPr>
          <a:xfrm>
            <a:off x="1699451"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 BURNED</a:t>
            </a:r>
          </a:p>
        </p:txBody>
      </p:sp>
      <p:sp>
        <p:nvSpPr>
          <p:cNvPr id="92" name="Text Placeholder 1">
            <a:extLst>
              <a:ext uri="{FF2B5EF4-FFF2-40B4-BE49-F238E27FC236}">
                <a16:creationId xmlns:a16="http://schemas.microsoft.com/office/drawing/2014/main" id="{313C7F0C-7CE1-412D-9CFC-657C772DDB2B}"/>
              </a:ext>
            </a:extLst>
          </p:cNvPr>
          <p:cNvSpPr txBox="1">
            <a:spLocks/>
          </p:cNvSpPr>
          <p:nvPr/>
        </p:nvSpPr>
        <p:spPr>
          <a:xfrm>
            <a:off x="2612256"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MINE</a:t>
            </a:r>
          </a:p>
        </p:txBody>
      </p:sp>
      <p:sp>
        <p:nvSpPr>
          <p:cNvPr id="94" name="Text Placeholder 1">
            <a:extLst>
              <a:ext uri="{FF2B5EF4-FFF2-40B4-BE49-F238E27FC236}">
                <a16:creationId xmlns:a16="http://schemas.microsoft.com/office/drawing/2014/main" id="{E6DDFB81-AC81-4D3A-AFD1-91047E90480C}"/>
              </a:ext>
            </a:extLst>
          </p:cNvPr>
          <p:cNvSpPr txBox="1">
            <a:spLocks/>
          </p:cNvSpPr>
          <p:nvPr/>
        </p:nvSpPr>
        <p:spPr>
          <a:xfrm>
            <a:off x="3525061"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MURDER</a:t>
            </a:r>
          </a:p>
        </p:txBody>
      </p:sp>
      <p:sp>
        <p:nvSpPr>
          <p:cNvPr id="95" name="Text Placeholder 1">
            <a:extLst>
              <a:ext uri="{FF2B5EF4-FFF2-40B4-BE49-F238E27FC236}">
                <a16:creationId xmlns:a16="http://schemas.microsoft.com/office/drawing/2014/main" id="{10A12FCD-DE21-4C6B-9F3B-248091257710}"/>
              </a:ext>
            </a:extLst>
          </p:cNvPr>
          <p:cNvSpPr txBox="1">
            <a:spLocks/>
          </p:cNvSpPr>
          <p:nvPr/>
        </p:nvSpPr>
        <p:spPr>
          <a:xfrm>
            <a:off x="4437866"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ROBBERY</a:t>
            </a:r>
          </a:p>
        </p:txBody>
      </p:sp>
      <p:sp>
        <p:nvSpPr>
          <p:cNvPr id="96" name="Text Placeholder 1">
            <a:extLst>
              <a:ext uri="{FF2B5EF4-FFF2-40B4-BE49-F238E27FC236}">
                <a16:creationId xmlns:a16="http://schemas.microsoft.com/office/drawing/2014/main" id="{59F41B51-5F49-4BF4-83D8-853030BDC7C6}"/>
              </a:ext>
            </a:extLst>
          </p:cNvPr>
          <p:cNvSpPr txBox="1">
            <a:spLocks/>
          </p:cNvSpPr>
          <p:nvPr/>
        </p:nvSpPr>
        <p:spPr>
          <a:xfrm>
            <a:off x="5350671" y="7089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SEXUAL VIOLENCE</a:t>
            </a:r>
          </a:p>
        </p:txBody>
      </p:sp>
      <p:pic>
        <p:nvPicPr>
          <p:cNvPr id="6" name="Graphic 5">
            <a:extLst>
              <a:ext uri="{FF2B5EF4-FFF2-40B4-BE49-F238E27FC236}">
                <a16:creationId xmlns:a16="http://schemas.microsoft.com/office/drawing/2014/main" id="{D4206D02-477A-4D98-978E-F9E8744E83AD}"/>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9287304" y="5613989"/>
            <a:ext cx="352425" cy="457200"/>
          </a:xfrm>
          <a:prstGeom prst="rect">
            <a:avLst/>
          </a:prstGeom>
        </p:spPr>
      </p:pic>
    </p:spTree>
    <p:extLst>
      <p:ext uri="{BB962C8B-B14F-4D97-AF65-F5344CB8AC3E}">
        <p14:creationId xmlns:p14="http://schemas.microsoft.com/office/powerpoint/2010/main" val="426480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57" name="Text Placeholder 1">
            <a:extLst>
              <a:ext uri="{FF2B5EF4-FFF2-40B4-BE49-F238E27FC236}">
                <a16:creationId xmlns:a16="http://schemas.microsoft.com/office/drawing/2014/main" id="{AB45CDF9-A5ED-49C2-83E4-F5CB62383CDA}"/>
              </a:ext>
            </a:extLst>
          </p:cNvPr>
          <p:cNvSpPr txBox="1">
            <a:spLocks/>
          </p:cNvSpPr>
          <p:nvPr/>
        </p:nvSpPr>
        <p:spPr>
          <a:xfrm>
            <a:off x="796561" y="5610049"/>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PHYSICAL BARRIERS</a:t>
            </a:r>
          </a:p>
        </p:txBody>
      </p:sp>
      <p:pic>
        <p:nvPicPr>
          <p:cNvPr id="6" name="Graphic 5">
            <a:extLst>
              <a:ext uri="{FF2B5EF4-FFF2-40B4-BE49-F238E27FC236}">
                <a16:creationId xmlns:a16="http://schemas.microsoft.com/office/drawing/2014/main" id="{E7B64F76-2D4D-4AE0-9CE3-8F2AAB7AC2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6788" y="2197324"/>
            <a:ext cx="457200" cy="457200"/>
          </a:xfrm>
          <a:prstGeom prst="rect">
            <a:avLst/>
          </a:prstGeom>
        </p:spPr>
      </p:pic>
      <p:pic>
        <p:nvPicPr>
          <p:cNvPr id="9" name="Graphic 8">
            <a:extLst>
              <a:ext uri="{FF2B5EF4-FFF2-40B4-BE49-F238E27FC236}">
                <a16:creationId xmlns:a16="http://schemas.microsoft.com/office/drawing/2014/main" id="{5BB64F77-3BBA-44D3-9006-A601927904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3078" y="2197324"/>
            <a:ext cx="457200" cy="457200"/>
          </a:xfrm>
          <a:prstGeom prst="rect">
            <a:avLst/>
          </a:prstGeom>
        </p:spPr>
      </p:pic>
      <p:pic>
        <p:nvPicPr>
          <p:cNvPr id="41" name="Graphic 40">
            <a:extLst>
              <a:ext uri="{FF2B5EF4-FFF2-40B4-BE49-F238E27FC236}">
                <a16:creationId xmlns:a16="http://schemas.microsoft.com/office/drawing/2014/main" id="{C45634CC-BBA6-4E1D-980E-F04B4D1458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5801" y="6011312"/>
            <a:ext cx="457200" cy="457200"/>
          </a:xfrm>
          <a:prstGeom prst="rect">
            <a:avLst/>
          </a:prstGeom>
        </p:spPr>
      </p:pic>
      <p:pic>
        <p:nvPicPr>
          <p:cNvPr id="42" name="Graphic 41">
            <a:extLst>
              <a:ext uri="{FF2B5EF4-FFF2-40B4-BE49-F238E27FC236}">
                <a16:creationId xmlns:a16="http://schemas.microsoft.com/office/drawing/2014/main" id="{6DEBE276-C3FE-4679-B338-C341290745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665" y="6011312"/>
            <a:ext cx="457200" cy="457200"/>
          </a:xfrm>
          <a:prstGeom prst="rect">
            <a:avLst/>
          </a:prstGeom>
        </p:spPr>
      </p:pic>
      <p:pic>
        <p:nvPicPr>
          <p:cNvPr id="43" name="Graphic 42">
            <a:extLst>
              <a:ext uri="{FF2B5EF4-FFF2-40B4-BE49-F238E27FC236}">
                <a16:creationId xmlns:a16="http://schemas.microsoft.com/office/drawing/2014/main" id="{C6E8ACE8-7031-4EF4-8B68-16BA01901D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30427" y="6221474"/>
            <a:ext cx="457200" cy="247650"/>
          </a:xfrm>
          <a:prstGeom prst="rect">
            <a:avLst/>
          </a:prstGeom>
        </p:spPr>
      </p:pic>
      <p:pic>
        <p:nvPicPr>
          <p:cNvPr id="44" name="Graphic 43">
            <a:extLst>
              <a:ext uri="{FF2B5EF4-FFF2-40B4-BE49-F238E27FC236}">
                <a16:creationId xmlns:a16="http://schemas.microsoft.com/office/drawing/2014/main" id="{F3CC14CF-0BF3-4C24-836B-ED7E16244E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53795" y="6106562"/>
            <a:ext cx="457200" cy="266700"/>
          </a:xfrm>
          <a:prstGeom prst="rect">
            <a:avLst/>
          </a:prstGeom>
        </p:spPr>
      </p:pic>
      <p:pic>
        <p:nvPicPr>
          <p:cNvPr id="45" name="Graphic 44">
            <a:extLst>
              <a:ext uri="{FF2B5EF4-FFF2-40B4-BE49-F238E27FC236}">
                <a16:creationId xmlns:a16="http://schemas.microsoft.com/office/drawing/2014/main" id="{5492C648-E766-45CC-94E5-BE66A7969EC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23616" y="6011312"/>
            <a:ext cx="342900" cy="457200"/>
          </a:xfrm>
          <a:prstGeom prst="rect">
            <a:avLst/>
          </a:prstGeom>
        </p:spPr>
      </p:pic>
      <p:pic>
        <p:nvPicPr>
          <p:cNvPr id="46" name="Graphic 45">
            <a:extLst>
              <a:ext uri="{FF2B5EF4-FFF2-40B4-BE49-F238E27FC236}">
                <a16:creationId xmlns:a16="http://schemas.microsoft.com/office/drawing/2014/main" id="{70157DBD-FC9D-4573-A866-FE651F159CF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79137" y="6183374"/>
            <a:ext cx="457200" cy="247650"/>
          </a:xfrm>
          <a:prstGeom prst="rect">
            <a:avLst/>
          </a:prstGeom>
        </p:spPr>
      </p:pic>
      <p:pic>
        <p:nvPicPr>
          <p:cNvPr id="47" name="Graphic 46">
            <a:extLst>
              <a:ext uri="{FF2B5EF4-FFF2-40B4-BE49-F238E27FC236}">
                <a16:creationId xmlns:a16="http://schemas.microsoft.com/office/drawing/2014/main" id="{6F844202-07CD-442B-BDEC-BE6E3A3F6B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08366" y="6164324"/>
            <a:ext cx="457200" cy="285750"/>
          </a:xfrm>
          <a:prstGeom prst="rect">
            <a:avLst/>
          </a:prstGeom>
        </p:spPr>
      </p:pic>
      <p:pic>
        <p:nvPicPr>
          <p:cNvPr id="48" name="Graphic 47">
            <a:extLst>
              <a:ext uri="{FF2B5EF4-FFF2-40B4-BE49-F238E27FC236}">
                <a16:creationId xmlns:a16="http://schemas.microsoft.com/office/drawing/2014/main" id="{1EC50C83-6AC3-4077-9493-AFE8C1230E8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368279" y="6011312"/>
            <a:ext cx="457200" cy="457200"/>
          </a:xfrm>
          <a:prstGeom prst="rect">
            <a:avLst/>
          </a:prstGeom>
        </p:spPr>
      </p:pic>
      <p:sp>
        <p:nvSpPr>
          <p:cNvPr id="54" name="Text Placeholder 1">
            <a:extLst>
              <a:ext uri="{FF2B5EF4-FFF2-40B4-BE49-F238E27FC236}">
                <a16:creationId xmlns:a16="http://schemas.microsoft.com/office/drawing/2014/main" id="{3A714040-C1F9-4CA9-ADE2-51019A2A328E}"/>
              </a:ext>
            </a:extLst>
          </p:cNvPr>
          <p:cNvSpPr txBox="1">
            <a:spLocks/>
          </p:cNvSpPr>
          <p:nvPr/>
        </p:nvSpPr>
        <p:spPr>
          <a:xfrm>
            <a:off x="8062067" y="275680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BACTERIA</a:t>
            </a:r>
          </a:p>
        </p:txBody>
      </p:sp>
      <p:sp>
        <p:nvSpPr>
          <p:cNvPr id="80" name="Text Placeholder 1">
            <a:extLst>
              <a:ext uri="{FF2B5EF4-FFF2-40B4-BE49-F238E27FC236}">
                <a16:creationId xmlns:a16="http://schemas.microsoft.com/office/drawing/2014/main" id="{5D0E2D00-E656-4092-8DC0-5D094CF419C2}"/>
              </a:ext>
            </a:extLst>
          </p:cNvPr>
          <p:cNvSpPr txBox="1">
            <a:spLocks/>
          </p:cNvSpPr>
          <p:nvPr/>
        </p:nvSpPr>
        <p:spPr>
          <a:xfrm>
            <a:off x="8974872" y="275680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VIRUS</a:t>
            </a:r>
          </a:p>
        </p:txBody>
      </p:sp>
      <p:sp>
        <p:nvSpPr>
          <p:cNvPr id="89" name="Text Placeholder 1">
            <a:extLst>
              <a:ext uri="{FF2B5EF4-FFF2-40B4-BE49-F238E27FC236}">
                <a16:creationId xmlns:a16="http://schemas.microsoft.com/office/drawing/2014/main" id="{34E60D43-5AAD-442E-B83D-9B3AD5BB44D2}"/>
              </a:ext>
            </a:extLst>
          </p:cNvPr>
          <p:cNvSpPr txBox="1">
            <a:spLocks/>
          </p:cNvSpPr>
          <p:nvPr/>
        </p:nvSpPr>
        <p:spPr>
          <a:xfrm>
            <a:off x="779485"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BORDER CROSSING</a:t>
            </a:r>
          </a:p>
        </p:txBody>
      </p:sp>
      <p:sp>
        <p:nvSpPr>
          <p:cNvPr id="90" name="Text Placeholder 1">
            <a:extLst>
              <a:ext uri="{FF2B5EF4-FFF2-40B4-BE49-F238E27FC236}">
                <a16:creationId xmlns:a16="http://schemas.microsoft.com/office/drawing/2014/main" id="{34299CC0-8114-4CCE-B3A7-534CA2046F7C}"/>
              </a:ext>
            </a:extLst>
          </p:cNvPr>
          <p:cNvSpPr txBox="1">
            <a:spLocks/>
          </p:cNvSpPr>
          <p:nvPr/>
        </p:nvSpPr>
        <p:spPr>
          <a:xfrm>
            <a:off x="1692290"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CHECKPOINT</a:t>
            </a:r>
          </a:p>
        </p:txBody>
      </p:sp>
      <p:sp>
        <p:nvSpPr>
          <p:cNvPr id="91" name="Text Placeholder 1">
            <a:extLst>
              <a:ext uri="{FF2B5EF4-FFF2-40B4-BE49-F238E27FC236}">
                <a16:creationId xmlns:a16="http://schemas.microsoft.com/office/drawing/2014/main" id="{8794BBD3-369B-4659-9A76-B4667FC33622}"/>
              </a:ext>
            </a:extLst>
          </p:cNvPr>
          <p:cNvSpPr txBox="1">
            <a:spLocks/>
          </p:cNvSpPr>
          <p:nvPr/>
        </p:nvSpPr>
        <p:spPr>
          <a:xfrm>
            <a:off x="2605095"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EARTHMOUND</a:t>
            </a:r>
          </a:p>
        </p:txBody>
      </p:sp>
      <p:sp>
        <p:nvSpPr>
          <p:cNvPr id="92" name="Text Placeholder 1">
            <a:extLst>
              <a:ext uri="{FF2B5EF4-FFF2-40B4-BE49-F238E27FC236}">
                <a16:creationId xmlns:a16="http://schemas.microsoft.com/office/drawing/2014/main" id="{31B2EB35-E495-4175-B9A1-B652C0A0B000}"/>
              </a:ext>
            </a:extLst>
          </p:cNvPr>
          <p:cNvSpPr txBox="1">
            <a:spLocks/>
          </p:cNvSpPr>
          <p:nvPr/>
        </p:nvSpPr>
        <p:spPr>
          <a:xfrm>
            <a:off x="3517900"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MILITARY GATE</a:t>
            </a:r>
          </a:p>
        </p:txBody>
      </p:sp>
      <p:sp>
        <p:nvSpPr>
          <p:cNvPr id="94" name="Text Placeholder 1">
            <a:extLst>
              <a:ext uri="{FF2B5EF4-FFF2-40B4-BE49-F238E27FC236}">
                <a16:creationId xmlns:a16="http://schemas.microsoft.com/office/drawing/2014/main" id="{9A1E37AF-9397-41DD-BE1D-65D5C0CE01ED}"/>
              </a:ext>
            </a:extLst>
          </p:cNvPr>
          <p:cNvSpPr txBox="1">
            <a:spLocks/>
          </p:cNvSpPr>
          <p:nvPr/>
        </p:nvSpPr>
        <p:spPr>
          <a:xfrm>
            <a:off x="4430705"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OBSERVATION TOWER</a:t>
            </a:r>
          </a:p>
        </p:txBody>
      </p:sp>
      <p:sp>
        <p:nvSpPr>
          <p:cNvPr id="95" name="Text Placeholder 1">
            <a:extLst>
              <a:ext uri="{FF2B5EF4-FFF2-40B4-BE49-F238E27FC236}">
                <a16:creationId xmlns:a16="http://schemas.microsoft.com/office/drawing/2014/main" id="{2554A049-25D2-4336-B986-61448D693F55}"/>
              </a:ext>
            </a:extLst>
          </p:cNvPr>
          <p:cNvSpPr txBox="1">
            <a:spLocks/>
          </p:cNvSpPr>
          <p:nvPr/>
        </p:nvSpPr>
        <p:spPr>
          <a:xfrm>
            <a:off x="5343510"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ROADBLOCK</a:t>
            </a:r>
          </a:p>
        </p:txBody>
      </p:sp>
      <p:sp>
        <p:nvSpPr>
          <p:cNvPr id="96" name="Text Placeholder 1">
            <a:extLst>
              <a:ext uri="{FF2B5EF4-FFF2-40B4-BE49-F238E27FC236}">
                <a16:creationId xmlns:a16="http://schemas.microsoft.com/office/drawing/2014/main" id="{519118E3-A797-4F94-ACA3-D6DD41862994}"/>
              </a:ext>
            </a:extLst>
          </p:cNvPr>
          <p:cNvSpPr txBox="1">
            <a:spLocks/>
          </p:cNvSpPr>
          <p:nvPr/>
        </p:nvSpPr>
        <p:spPr>
          <a:xfrm>
            <a:off x="6256315"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 BARRIER</a:t>
            </a:r>
          </a:p>
        </p:txBody>
      </p:sp>
      <p:sp>
        <p:nvSpPr>
          <p:cNvPr id="97" name="Text Placeholder 1">
            <a:extLst>
              <a:ext uri="{FF2B5EF4-FFF2-40B4-BE49-F238E27FC236}">
                <a16:creationId xmlns:a16="http://schemas.microsoft.com/office/drawing/2014/main" id="{56A1B0DC-78F8-41CA-A1CF-60C3ACE60A57}"/>
              </a:ext>
            </a:extLst>
          </p:cNvPr>
          <p:cNvSpPr txBox="1">
            <a:spLocks/>
          </p:cNvSpPr>
          <p:nvPr/>
        </p:nvSpPr>
        <p:spPr>
          <a:xfrm>
            <a:off x="7169120" y="65564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PHYSICAL CLOSURE</a:t>
            </a:r>
          </a:p>
        </p:txBody>
      </p:sp>
      <p:sp>
        <p:nvSpPr>
          <p:cNvPr id="160" name="Text Placeholder 1">
            <a:extLst>
              <a:ext uri="{FF2B5EF4-FFF2-40B4-BE49-F238E27FC236}">
                <a16:creationId xmlns:a16="http://schemas.microsoft.com/office/drawing/2014/main" id="{D723FD81-81A8-B14F-B89D-A0643BA1710C}"/>
              </a:ext>
            </a:extLst>
          </p:cNvPr>
          <p:cNvSpPr txBox="1">
            <a:spLocks/>
          </p:cNvSpPr>
          <p:nvPr/>
        </p:nvSpPr>
        <p:spPr>
          <a:xfrm>
            <a:off x="824402" y="867992"/>
            <a:ext cx="1600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HEALTH</a:t>
            </a:r>
          </a:p>
        </p:txBody>
      </p:sp>
      <p:sp>
        <p:nvSpPr>
          <p:cNvPr id="161" name="Text Placeholder 1">
            <a:extLst>
              <a:ext uri="{FF2B5EF4-FFF2-40B4-BE49-F238E27FC236}">
                <a16:creationId xmlns:a16="http://schemas.microsoft.com/office/drawing/2014/main" id="{ED955E02-0632-544B-BB4C-CA9F284656C4}"/>
              </a:ext>
            </a:extLst>
          </p:cNvPr>
          <p:cNvSpPr txBox="1">
            <a:spLocks/>
          </p:cNvSpPr>
          <p:nvPr/>
        </p:nvSpPr>
        <p:spPr>
          <a:xfrm>
            <a:off x="1564093" y="1876425"/>
            <a:ext cx="11430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COVID-19</a:t>
            </a:r>
          </a:p>
        </p:txBody>
      </p:sp>
      <p:sp>
        <p:nvSpPr>
          <p:cNvPr id="162" name="Text Placeholder 1">
            <a:extLst>
              <a:ext uri="{FF2B5EF4-FFF2-40B4-BE49-F238E27FC236}">
                <a16:creationId xmlns:a16="http://schemas.microsoft.com/office/drawing/2014/main" id="{6F2DECD1-68EC-4C44-88F7-C4CC7E2E7463}"/>
              </a:ext>
            </a:extLst>
          </p:cNvPr>
          <p:cNvSpPr txBox="1">
            <a:spLocks/>
          </p:cNvSpPr>
          <p:nvPr/>
        </p:nvSpPr>
        <p:spPr>
          <a:xfrm>
            <a:off x="2597809" y="1876425"/>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DOCTOR</a:t>
            </a:r>
          </a:p>
        </p:txBody>
      </p:sp>
      <p:sp>
        <p:nvSpPr>
          <p:cNvPr id="163" name="Text Placeholder 1">
            <a:extLst>
              <a:ext uri="{FF2B5EF4-FFF2-40B4-BE49-F238E27FC236}">
                <a16:creationId xmlns:a16="http://schemas.microsoft.com/office/drawing/2014/main" id="{9F538658-F260-B148-A8D3-503C2DF1AEE3}"/>
              </a:ext>
            </a:extLst>
          </p:cNvPr>
          <p:cNvSpPr txBox="1">
            <a:spLocks/>
          </p:cNvSpPr>
          <p:nvPr/>
        </p:nvSpPr>
        <p:spPr>
          <a:xfrm>
            <a:off x="3478240" y="1876425"/>
            <a:ext cx="1050648"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HANDWASHING</a:t>
            </a:r>
          </a:p>
        </p:txBody>
      </p:sp>
      <p:sp>
        <p:nvSpPr>
          <p:cNvPr id="164" name="Text Placeholder 1">
            <a:extLst>
              <a:ext uri="{FF2B5EF4-FFF2-40B4-BE49-F238E27FC236}">
                <a16:creationId xmlns:a16="http://schemas.microsoft.com/office/drawing/2014/main" id="{45A28A13-C2D2-8B45-9864-B68A15DFCA59}"/>
              </a:ext>
            </a:extLst>
          </p:cNvPr>
          <p:cNvSpPr txBox="1">
            <a:spLocks/>
          </p:cNvSpPr>
          <p:nvPr/>
        </p:nvSpPr>
        <p:spPr>
          <a:xfrm>
            <a:off x="4426610" y="1876425"/>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WORKER</a:t>
            </a:r>
          </a:p>
        </p:txBody>
      </p:sp>
      <p:sp>
        <p:nvSpPr>
          <p:cNvPr id="165" name="Text Placeholder 1">
            <a:extLst>
              <a:ext uri="{FF2B5EF4-FFF2-40B4-BE49-F238E27FC236}">
                <a16:creationId xmlns:a16="http://schemas.microsoft.com/office/drawing/2014/main" id="{6F19C92B-B645-B04F-AC1F-6AD8787A8DB9}"/>
              </a:ext>
            </a:extLst>
          </p:cNvPr>
          <p:cNvSpPr txBox="1">
            <a:spLocks/>
          </p:cNvSpPr>
          <p:nvPr/>
        </p:nvSpPr>
        <p:spPr>
          <a:xfrm>
            <a:off x="5351045" y="187642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HOSPITAL BED</a:t>
            </a:r>
          </a:p>
        </p:txBody>
      </p:sp>
      <p:sp>
        <p:nvSpPr>
          <p:cNvPr id="166" name="Text Placeholder 1">
            <a:extLst>
              <a:ext uri="{FF2B5EF4-FFF2-40B4-BE49-F238E27FC236}">
                <a16:creationId xmlns:a16="http://schemas.microsoft.com/office/drawing/2014/main" id="{191FBF27-2341-014B-81C6-DEBDB6E30CBD}"/>
              </a:ext>
            </a:extLst>
          </p:cNvPr>
          <p:cNvSpPr txBox="1">
            <a:spLocks/>
          </p:cNvSpPr>
          <p:nvPr/>
        </p:nvSpPr>
        <p:spPr>
          <a:xfrm>
            <a:off x="6265445" y="187642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INFECTION CONTROL</a:t>
            </a:r>
          </a:p>
        </p:txBody>
      </p:sp>
      <p:sp>
        <p:nvSpPr>
          <p:cNvPr id="167" name="Text Placeholder 1">
            <a:extLst>
              <a:ext uri="{FF2B5EF4-FFF2-40B4-BE49-F238E27FC236}">
                <a16:creationId xmlns:a16="http://schemas.microsoft.com/office/drawing/2014/main" id="{ECAD0670-D8B7-C340-90DC-2C9F55AAFE7A}"/>
              </a:ext>
            </a:extLst>
          </p:cNvPr>
          <p:cNvSpPr txBox="1">
            <a:spLocks/>
          </p:cNvSpPr>
          <p:nvPr/>
        </p:nvSpPr>
        <p:spPr>
          <a:xfrm>
            <a:off x="7179845" y="187642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INFECTED</a:t>
            </a:r>
          </a:p>
        </p:txBody>
      </p:sp>
      <p:sp>
        <p:nvSpPr>
          <p:cNvPr id="168" name="Text Placeholder 1">
            <a:extLst>
              <a:ext uri="{FF2B5EF4-FFF2-40B4-BE49-F238E27FC236}">
                <a16:creationId xmlns:a16="http://schemas.microsoft.com/office/drawing/2014/main" id="{597555C0-69BA-1F43-8418-7E1F6DAAC39A}"/>
              </a:ext>
            </a:extLst>
          </p:cNvPr>
          <p:cNvSpPr txBox="1">
            <a:spLocks/>
          </p:cNvSpPr>
          <p:nvPr/>
        </p:nvSpPr>
        <p:spPr>
          <a:xfrm>
            <a:off x="8094245" y="187642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LABORATORY</a:t>
            </a:r>
          </a:p>
        </p:txBody>
      </p:sp>
      <p:sp>
        <p:nvSpPr>
          <p:cNvPr id="169" name="Text Placeholder 1">
            <a:extLst>
              <a:ext uri="{FF2B5EF4-FFF2-40B4-BE49-F238E27FC236}">
                <a16:creationId xmlns:a16="http://schemas.microsoft.com/office/drawing/2014/main" id="{05A82B29-164A-3744-BDC8-1F8886055A02}"/>
              </a:ext>
            </a:extLst>
          </p:cNvPr>
          <p:cNvSpPr txBox="1">
            <a:spLocks/>
          </p:cNvSpPr>
          <p:nvPr/>
        </p:nvSpPr>
        <p:spPr>
          <a:xfrm>
            <a:off x="9008645" y="187642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LIFE-SAVING</a:t>
            </a:r>
          </a:p>
        </p:txBody>
      </p:sp>
      <p:sp>
        <p:nvSpPr>
          <p:cNvPr id="170" name="Text Placeholder 1">
            <a:extLst>
              <a:ext uri="{FF2B5EF4-FFF2-40B4-BE49-F238E27FC236}">
                <a16:creationId xmlns:a16="http://schemas.microsoft.com/office/drawing/2014/main" id="{746731C9-FA05-9941-B889-CF76B45EDABD}"/>
              </a:ext>
            </a:extLst>
          </p:cNvPr>
          <p:cNvSpPr txBox="1">
            <a:spLocks/>
          </p:cNvSpPr>
          <p:nvPr/>
        </p:nvSpPr>
        <p:spPr>
          <a:xfrm>
            <a:off x="740945" y="2753462"/>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MASK</a:t>
            </a:r>
          </a:p>
        </p:txBody>
      </p:sp>
      <p:pic>
        <p:nvPicPr>
          <p:cNvPr id="171" name="Graphic 170">
            <a:extLst>
              <a:ext uri="{FF2B5EF4-FFF2-40B4-BE49-F238E27FC236}">
                <a16:creationId xmlns:a16="http://schemas.microsoft.com/office/drawing/2014/main" id="{6D6D0233-19A4-0841-B762-5EA297DAAE8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45745" y="1272782"/>
            <a:ext cx="304800" cy="457200"/>
          </a:xfrm>
          <a:prstGeom prst="rect">
            <a:avLst/>
          </a:prstGeom>
        </p:spPr>
      </p:pic>
      <p:pic>
        <p:nvPicPr>
          <p:cNvPr id="172" name="Graphic 171">
            <a:extLst>
              <a:ext uri="{FF2B5EF4-FFF2-40B4-BE49-F238E27FC236}">
                <a16:creationId xmlns:a16="http://schemas.microsoft.com/office/drawing/2014/main" id="{DCE10D6C-683B-B241-8CD8-26C3B79D0A7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81828" y="1280074"/>
            <a:ext cx="457200" cy="457200"/>
          </a:xfrm>
          <a:prstGeom prst="rect">
            <a:avLst/>
          </a:prstGeom>
        </p:spPr>
      </p:pic>
      <p:pic>
        <p:nvPicPr>
          <p:cNvPr id="173" name="Graphic 172">
            <a:extLst>
              <a:ext uri="{FF2B5EF4-FFF2-40B4-BE49-F238E27FC236}">
                <a16:creationId xmlns:a16="http://schemas.microsoft.com/office/drawing/2014/main" id="{E8437D25-F505-C44F-B290-4287BD0E31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870311" y="1280074"/>
            <a:ext cx="279400" cy="457200"/>
          </a:xfrm>
          <a:prstGeom prst="rect">
            <a:avLst/>
          </a:prstGeom>
        </p:spPr>
      </p:pic>
      <p:pic>
        <p:nvPicPr>
          <p:cNvPr id="174" name="Graphic 173">
            <a:extLst>
              <a:ext uri="{FF2B5EF4-FFF2-40B4-BE49-F238E27FC236}">
                <a16:creationId xmlns:a16="http://schemas.microsoft.com/office/drawing/2014/main" id="{2F08396F-3498-5046-B7D0-3C9D1F1B17C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680994" y="1280074"/>
            <a:ext cx="457200" cy="457200"/>
          </a:xfrm>
          <a:prstGeom prst="rect">
            <a:avLst/>
          </a:prstGeom>
        </p:spPr>
      </p:pic>
      <p:pic>
        <p:nvPicPr>
          <p:cNvPr id="175" name="Graphic 174">
            <a:extLst>
              <a:ext uri="{FF2B5EF4-FFF2-40B4-BE49-F238E27FC236}">
                <a16:creationId xmlns:a16="http://schemas.microsoft.com/office/drawing/2014/main" id="{1C433B75-CC97-EE4F-8D36-B081DF26989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669477" y="1318174"/>
            <a:ext cx="317500" cy="419100"/>
          </a:xfrm>
          <a:prstGeom prst="rect">
            <a:avLst/>
          </a:prstGeom>
        </p:spPr>
      </p:pic>
      <p:pic>
        <p:nvPicPr>
          <p:cNvPr id="176" name="Graphic 175">
            <a:extLst>
              <a:ext uri="{FF2B5EF4-FFF2-40B4-BE49-F238E27FC236}">
                <a16:creationId xmlns:a16="http://schemas.microsoft.com/office/drawing/2014/main" id="{6E559463-CB74-0447-A440-583560FCEEF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518260" y="1457874"/>
            <a:ext cx="457200" cy="279400"/>
          </a:xfrm>
          <a:prstGeom prst="rect">
            <a:avLst/>
          </a:prstGeom>
        </p:spPr>
      </p:pic>
      <p:pic>
        <p:nvPicPr>
          <p:cNvPr id="177" name="Graphic 176">
            <a:extLst>
              <a:ext uri="{FF2B5EF4-FFF2-40B4-BE49-F238E27FC236}">
                <a16:creationId xmlns:a16="http://schemas.microsoft.com/office/drawing/2014/main" id="{76F2F8D6-C8B1-464B-AF40-37BB099429F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7457126" y="1280074"/>
            <a:ext cx="342900" cy="457200"/>
          </a:xfrm>
          <a:prstGeom prst="rect">
            <a:avLst/>
          </a:prstGeom>
        </p:spPr>
      </p:pic>
      <p:pic>
        <p:nvPicPr>
          <p:cNvPr id="178" name="Graphic 177">
            <a:extLst>
              <a:ext uri="{FF2B5EF4-FFF2-40B4-BE49-F238E27FC236}">
                <a16:creationId xmlns:a16="http://schemas.microsoft.com/office/drawing/2014/main" id="{29D6D50C-CEFC-E04B-AD33-9A780BFE74F9}"/>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6506743" y="1318174"/>
            <a:ext cx="419100" cy="419100"/>
          </a:xfrm>
          <a:prstGeom prst="rect">
            <a:avLst/>
          </a:prstGeom>
        </p:spPr>
      </p:pic>
      <p:pic>
        <p:nvPicPr>
          <p:cNvPr id="179" name="Graphic 178">
            <a:extLst>
              <a:ext uri="{FF2B5EF4-FFF2-40B4-BE49-F238E27FC236}">
                <a16:creationId xmlns:a16="http://schemas.microsoft.com/office/drawing/2014/main" id="{6C4D0199-B93C-4445-9E11-722F0F76B5D2}"/>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78154" y="2207236"/>
            <a:ext cx="457200" cy="457200"/>
          </a:xfrm>
          <a:prstGeom prst="rect">
            <a:avLst/>
          </a:prstGeom>
        </p:spPr>
      </p:pic>
      <p:pic>
        <p:nvPicPr>
          <p:cNvPr id="180" name="Graphic 179">
            <a:extLst>
              <a:ext uri="{FF2B5EF4-FFF2-40B4-BE49-F238E27FC236}">
                <a16:creationId xmlns:a16="http://schemas.microsoft.com/office/drawing/2014/main" id="{CDDBC0E2-3C6A-1449-BA16-10C552A25C92}"/>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9256295" y="1318174"/>
            <a:ext cx="419100" cy="419100"/>
          </a:xfrm>
          <a:prstGeom prst="rect">
            <a:avLst/>
          </a:prstGeom>
        </p:spPr>
      </p:pic>
      <p:pic>
        <p:nvPicPr>
          <p:cNvPr id="181" name="Graphic 180">
            <a:extLst>
              <a:ext uri="{FF2B5EF4-FFF2-40B4-BE49-F238E27FC236}">
                <a16:creationId xmlns:a16="http://schemas.microsoft.com/office/drawing/2014/main" id="{4FD9A8AC-716F-474C-8708-0E8E68C30AEA}"/>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50334" y="2321536"/>
            <a:ext cx="457200" cy="342900"/>
          </a:xfrm>
          <a:prstGeom prst="rect">
            <a:avLst/>
          </a:prstGeom>
        </p:spPr>
      </p:pic>
      <p:pic>
        <p:nvPicPr>
          <p:cNvPr id="182" name="Graphic 181">
            <a:extLst>
              <a:ext uri="{FF2B5EF4-FFF2-40B4-BE49-F238E27FC236}">
                <a16:creationId xmlns:a16="http://schemas.microsoft.com/office/drawing/2014/main" id="{89AF6D78-B196-2845-9C55-0E131B8FFCDC}"/>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932098" y="2207236"/>
            <a:ext cx="304800" cy="457200"/>
          </a:xfrm>
          <a:prstGeom prst="rect">
            <a:avLst/>
          </a:prstGeom>
        </p:spPr>
      </p:pic>
      <p:pic>
        <p:nvPicPr>
          <p:cNvPr id="186" name="Graphic 185">
            <a:extLst>
              <a:ext uri="{FF2B5EF4-FFF2-40B4-BE49-F238E27FC236}">
                <a16:creationId xmlns:a16="http://schemas.microsoft.com/office/drawing/2014/main" id="{06EBB8BF-B5A5-1147-9203-CDD5146E17C5}"/>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8331309" y="1280074"/>
            <a:ext cx="393700" cy="457200"/>
          </a:xfrm>
          <a:prstGeom prst="rect">
            <a:avLst/>
          </a:prstGeom>
        </p:spPr>
      </p:pic>
      <p:pic>
        <p:nvPicPr>
          <p:cNvPr id="187" name="Graphic 186">
            <a:extLst>
              <a:ext uri="{FF2B5EF4-FFF2-40B4-BE49-F238E27FC236}">
                <a16:creationId xmlns:a16="http://schemas.microsoft.com/office/drawing/2014/main" id="{BEBC0C4B-8D2B-A546-8A2E-9C058F29B912}"/>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6459919" y="2258036"/>
            <a:ext cx="457200" cy="406400"/>
          </a:xfrm>
          <a:prstGeom prst="rect">
            <a:avLst/>
          </a:prstGeom>
        </p:spPr>
      </p:pic>
      <p:sp>
        <p:nvSpPr>
          <p:cNvPr id="188" name="Text Placeholder 1">
            <a:extLst>
              <a:ext uri="{FF2B5EF4-FFF2-40B4-BE49-F238E27FC236}">
                <a16:creationId xmlns:a16="http://schemas.microsoft.com/office/drawing/2014/main" id="{002DE326-E3D5-8840-9FBC-C9B830491694}"/>
              </a:ext>
            </a:extLst>
          </p:cNvPr>
          <p:cNvSpPr txBox="1">
            <a:spLocks/>
          </p:cNvSpPr>
          <p:nvPr/>
        </p:nvSpPr>
        <p:spPr>
          <a:xfrm>
            <a:off x="1531595" y="2763979"/>
            <a:ext cx="11430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NOT INFECTED</a:t>
            </a:r>
          </a:p>
        </p:txBody>
      </p:sp>
      <p:sp>
        <p:nvSpPr>
          <p:cNvPr id="192" name="Text Placeholder 1">
            <a:extLst>
              <a:ext uri="{FF2B5EF4-FFF2-40B4-BE49-F238E27FC236}">
                <a16:creationId xmlns:a16="http://schemas.microsoft.com/office/drawing/2014/main" id="{FAA60BBA-CA05-E743-AA47-1BF33D021F28}"/>
              </a:ext>
            </a:extLst>
          </p:cNvPr>
          <p:cNvSpPr txBox="1">
            <a:spLocks/>
          </p:cNvSpPr>
          <p:nvPr/>
        </p:nvSpPr>
        <p:spPr>
          <a:xfrm>
            <a:off x="5318547" y="27639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TESTING</a:t>
            </a:r>
          </a:p>
        </p:txBody>
      </p:sp>
      <p:sp>
        <p:nvSpPr>
          <p:cNvPr id="193" name="Text Placeholder 1">
            <a:extLst>
              <a:ext uri="{FF2B5EF4-FFF2-40B4-BE49-F238E27FC236}">
                <a16:creationId xmlns:a16="http://schemas.microsoft.com/office/drawing/2014/main" id="{44784FAE-F6B2-8A49-B9E5-AB613018EC25}"/>
              </a:ext>
            </a:extLst>
          </p:cNvPr>
          <p:cNvSpPr txBox="1">
            <a:spLocks/>
          </p:cNvSpPr>
          <p:nvPr/>
        </p:nvSpPr>
        <p:spPr>
          <a:xfrm>
            <a:off x="6232947" y="2763979"/>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VENTILATOR</a:t>
            </a:r>
          </a:p>
        </p:txBody>
      </p:sp>
      <p:sp>
        <p:nvSpPr>
          <p:cNvPr id="194" name="Text Placeholder 1">
            <a:extLst>
              <a:ext uri="{FF2B5EF4-FFF2-40B4-BE49-F238E27FC236}">
                <a16:creationId xmlns:a16="http://schemas.microsoft.com/office/drawing/2014/main" id="{60C4FB45-428E-654B-A2FC-FDBE08CDB019}"/>
              </a:ext>
            </a:extLst>
          </p:cNvPr>
          <p:cNvSpPr txBox="1">
            <a:spLocks/>
          </p:cNvSpPr>
          <p:nvPr/>
        </p:nvSpPr>
        <p:spPr>
          <a:xfrm>
            <a:off x="727969" y="3623725"/>
            <a:ext cx="1600200" cy="228600"/>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LOCK DOWN</a:t>
            </a:r>
          </a:p>
        </p:txBody>
      </p:sp>
      <p:sp>
        <p:nvSpPr>
          <p:cNvPr id="195" name="Text Placeholder 1">
            <a:extLst>
              <a:ext uri="{FF2B5EF4-FFF2-40B4-BE49-F238E27FC236}">
                <a16:creationId xmlns:a16="http://schemas.microsoft.com/office/drawing/2014/main" id="{1ED8C748-FB2C-284F-ADFA-C0A4DCBCD5DC}"/>
              </a:ext>
            </a:extLst>
          </p:cNvPr>
          <p:cNvSpPr txBox="1">
            <a:spLocks/>
          </p:cNvSpPr>
          <p:nvPr/>
        </p:nvSpPr>
        <p:spPr>
          <a:xfrm>
            <a:off x="773250"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 CLOSED</a:t>
            </a:r>
          </a:p>
        </p:txBody>
      </p:sp>
      <p:sp>
        <p:nvSpPr>
          <p:cNvPr id="196" name="Text Placeholder 1">
            <a:extLst>
              <a:ext uri="{FF2B5EF4-FFF2-40B4-BE49-F238E27FC236}">
                <a16:creationId xmlns:a16="http://schemas.microsoft.com/office/drawing/2014/main" id="{D72B5938-7F2C-B44A-BF2F-9A2EED7549D4}"/>
              </a:ext>
            </a:extLst>
          </p:cNvPr>
          <p:cNvSpPr txBox="1">
            <a:spLocks/>
          </p:cNvSpPr>
          <p:nvPr/>
        </p:nvSpPr>
        <p:spPr>
          <a:xfrm>
            <a:off x="1681574"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BORDER CLOSED</a:t>
            </a:r>
          </a:p>
        </p:txBody>
      </p:sp>
      <p:sp>
        <p:nvSpPr>
          <p:cNvPr id="197" name="Text Placeholder 1">
            <a:extLst>
              <a:ext uri="{FF2B5EF4-FFF2-40B4-BE49-F238E27FC236}">
                <a16:creationId xmlns:a16="http://schemas.microsoft.com/office/drawing/2014/main" id="{6FDCACDE-52EA-A641-998B-79FD946DBB8D}"/>
              </a:ext>
            </a:extLst>
          </p:cNvPr>
          <p:cNvSpPr txBox="1">
            <a:spLocks/>
          </p:cNvSpPr>
          <p:nvPr/>
        </p:nvSpPr>
        <p:spPr>
          <a:xfrm>
            <a:off x="2589898"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BRIDGE CLOSED</a:t>
            </a:r>
          </a:p>
        </p:txBody>
      </p:sp>
      <p:sp>
        <p:nvSpPr>
          <p:cNvPr id="198" name="Text Placeholder 1">
            <a:extLst>
              <a:ext uri="{FF2B5EF4-FFF2-40B4-BE49-F238E27FC236}">
                <a16:creationId xmlns:a16="http://schemas.microsoft.com/office/drawing/2014/main" id="{0C9EAD1A-0AE9-2848-B65E-570C9B88FB6A}"/>
              </a:ext>
            </a:extLst>
          </p:cNvPr>
          <p:cNvSpPr txBox="1">
            <a:spLocks/>
          </p:cNvSpPr>
          <p:nvPr/>
        </p:nvSpPr>
        <p:spPr>
          <a:xfrm>
            <a:off x="3498222"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BUILDING CLOSED</a:t>
            </a:r>
          </a:p>
        </p:txBody>
      </p:sp>
      <p:sp>
        <p:nvSpPr>
          <p:cNvPr id="199" name="Text Placeholder 1">
            <a:extLst>
              <a:ext uri="{FF2B5EF4-FFF2-40B4-BE49-F238E27FC236}">
                <a16:creationId xmlns:a16="http://schemas.microsoft.com/office/drawing/2014/main" id="{7FBEE228-0789-0D4A-937F-2E7646C088FF}"/>
              </a:ext>
            </a:extLst>
          </p:cNvPr>
          <p:cNvSpPr txBox="1">
            <a:spLocks/>
          </p:cNvSpPr>
          <p:nvPr/>
        </p:nvSpPr>
        <p:spPr>
          <a:xfrm>
            <a:off x="4406546"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 LOCKDOWN</a:t>
            </a:r>
          </a:p>
        </p:txBody>
      </p:sp>
      <p:sp>
        <p:nvSpPr>
          <p:cNvPr id="200" name="Text Placeholder 1">
            <a:extLst>
              <a:ext uri="{FF2B5EF4-FFF2-40B4-BE49-F238E27FC236}">
                <a16:creationId xmlns:a16="http://schemas.microsoft.com/office/drawing/2014/main" id="{FE694724-D177-904C-ACEE-C675B9FAA3EC}"/>
              </a:ext>
            </a:extLst>
          </p:cNvPr>
          <p:cNvSpPr txBox="1">
            <a:spLocks/>
          </p:cNvSpPr>
          <p:nvPr/>
        </p:nvSpPr>
        <p:spPr>
          <a:xfrm>
            <a:off x="5314870"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LOCATION LOCKDOWN</a:t>
            </a:r>
          </a:p>
        </p:txBody>
      </p:sp>
      <p:sp>
        <p:nvSpPr>
          <p:cNvPr id="201" name="Text Placeholder 1">
            <a:extLst>
              <a:ext uri="{FF2B5EF4-FFF2-40B4-BE49-F238E27FC236}">
                <a16:creationId xmlns:a16="http://schemas.microsoft.com/office/drawing/2014/main" id="{32BD6393-2FD2-E041-89DF-BC45576EB528}"/>
              </a:ext>
            </a:extLst>
          </p:cNvPr>
          <p:cNvSpPr txBox="1">
            <a:spLocks/>
          </p:cNvSpPr>
          <p:nvPr/>
        </p:nvSpPr>
        <p:spPr>
          <a:xfrm>
            <a:off x="6223194"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MARKET CLOSED</a:t>
            </a:r>
          </a:p>
        </p:txBody>
      </p:sp>
      <p:sp>
        <p:nvSpPr>
          <p:cNvPr id="202" name="Text Placeholder 1">
            <a:extLst>
              <a:ext uri="{FF2B5EF4-FFF2-40B4-BE49-F238E27FC236}">
                <a16:creationId xmlns:a16="http://schemas.microsoft.com/office/drawing/2014/main" id="{F84F8A0A-0379-9E40-B053-68FCD009038D}"/>
              </a:ext>
            </a:extLst>
          </p:cNvPr>
          <p:cNvSpPr txBox="1">
            <a:spLocks/>
          </p:cNvSpPr>
          <p:nvPr/>
        </p:nvSpPr>
        <p:spPr>
          <a:xfrm>
            <a:off x="7131518"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PORT CLOSED</a:t>
            </a:r>
          </a:p>
        </p:txBody>
      </p:sp>
      <p:sp>
        <p:nvSpPr>
          <p:cNvPr id="203" name="Text Placeholder 1">
            <a:extLst>
              <a:ext uri="{FF2B5EF4-FFF2-40B4-BE49-F238E27FC236}">
                <a16:creationId xmlns:a16="http://schemas.microsoft.com/office/drawing/2014/main" id="{6B3D3F62-7B6A-F54F-A0FB-50C1394295F3}"/>
              </a:ext>
            </a:extLst>
          </p:cNvPr>
          <p:cNvSpPr txBox="1">
            <a:spLocks/>
          </p:cNvSpPr>
          <p:nvPr/>
        </p:nvSpPr>
        <p:spPr>
          <a:xfrm>
            <a:off x="8039842"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 CLOSED</a:t>
            </a:r>
          </a:p>
        </p:txBody>
      </p:sp>
      <p:pic>
        <p:nvPicPr>
          <p:cNvPr id="204" name="Graphic 203">
            <a:extLst>
              <a:ext uri="{FF2B5EF4-FFF2-40B4-BE49-F238E27FC236}">
                <a16:creationId xmlns:a16="http://schemas.microsoft.com/office/drawing/2014/main" id="{9602E5EF-9024-8744-82AB-B8F6D69CE0A3}"/>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979600" y="4045176"/>
            <a:ext cx="457200" cy="457200"/>
          </a:xfrm>
          <a:prstGeom prst="rect">
            <a:avLst/>
          </a:prstGeom>
        </p:spPr>
      </p:pic>
      <p:pic>
        <p:nvPicPr>
          <p:cNvPr id="205" name="Graphic 204">
            <a:extLst>
              <a:ext uri="{FF2B5EF4-FFF2-40B4-BE49-F238E27FC236}">
                <a16:creationId xmlns:a16="http://schemas.microsoft.com/office/drawing/2014/main" id="{C3BD2252-BE77-6E49-80CB-66C052D88009}"/>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890995" y="4045176"/>
            <a:ext cx="457200" cy="457200"/>
          </a:xfrm>
          <a:prstGeom prst="rect">
            <a:avLst/>
          </a:prstGeom>
        </p:spPr>
      </p:pic>
      <p:pic>
        <p:nvPicPr>
          <p:cNvPr id="206" name="Graphic 205">
            <a:extLst>
              <a:ext uri="{FF2B5EF4-FFF2-40B4-BE49-F238E27FC236}">
                <a16:creationId xmlns:a16="http://schemas.microsoft.com/office/drawing/2014/main" id="{A445D4C9-82C7-9E49-AEF8-038CF1888078}"/>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802390" y="4045176"/>
            <a:ext cx="457200" cy="457200"/>
          </a:xfrm>
          <a:prstGeom prst="rect">
            <a:avLst/>
          </a:prstGeom>
        </p:spPr>
      </p:pic>
      <p:pic>
        <p:nvPicPr>
          <p:cNvPr id="207" name="Graphic 206">
            <a:extLst>
              <a:ext uri="{FF2B5EF4-FFF2-40B4-BE49-F238E27FC236}">
                <a16:creationId xmlns:a16="http://schemas.microsoft.com/office/drawing/2014/main" id="{DCF5772D-ECCA-1146-9C7F-C066779B1024}"/>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3713785" y="4045176"/>
            <a:ext cx="457200" cy="457200"/>
          </a:xfrm>
          <a:prstGeom prst="rect">
            <a:avLst/>
          </a:prstGeom>
        </p:spPr>
      </p:pic>
      <p:pic>
        <p:nvPicPr>
          <p:cNvPr id="208" name="Graphic 207">
            <a:extLst>
              <a:ext uri="{FF2B5EF4-FFF2-40B4-BE49-F238E27FC236}">
                <a16:creationId xmlns:a16="http://schemas.microsoft.com/office/drawing/2014/main" id="{AB4EF760-43DB-CC40-89BF-D0B97E0B6A58}"/>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4625180" y="4045176"/>
            <a:ext cx="457200" cy="457200"/>
          </a:xfrm>
          <a:prstGeom prst="rect">
            <a:avLst/>
          </a:prstGeom>
        </p:spPr>
      </p:pic>
      <p:pic>
        <p:nvPicPr>
          <p:cNvPr id="209" name="Graphic 208">
            <a:extLst>
              <a:ext uri="{FF2B5EF4-FFF2-40B4-BE49-F238E27FC236}">
                <a16:creationId xmlns:a16="http://schemas.microsoft.com/office/drawing/2014/main" id="{71C6D2E2-D124-0C48-8C30-3C0014DB3E07}"/>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5536575" y="4045176"/>
            <a:ext cx="457200" cy="457200"/>
          </a:xfrm>
          <a:prstGeom prst="rect">
            <a:avLst/>
          </a:prstGeom>
        </p:spPr>
      </p:pic>
      <p:pic>
        <p:nvPicPr>
          <p:cNvPr id="210" name="Graphic 209">
            <a:extLst>
              <a:ext uri="{FF2B5EF4-FFF2-40B4-BE49-F238E27FC236}">
                <a16:creationId xmlns:a16="http://schemas.microsoft.com/office/drawing/2014/main" id="{9D18DC6F-4FE2-0C4F-A1D6-F9ADBADC02CD}"/>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6447970" y="4045176"/>
            <a:ext cx="457200" cy="457200"/>
          </a:xfrm>
          <a:prstGeom prst="rect">
            <a:avLst/>
          </a:prstGeom>
        </p:spPr>
      </p:pic>
      <p:pic>
        <p:nvPicPr>
          <p:cNvPr id="211" name="Graphic 210">
            <a:extLst>
              <a:ext uri="{FF2B5EF4-FFF2-40B4-BE49-F238E27FC236}">
                <a16:creationId xmlns:a16="http://schemas.microsoft.com/office/drawing/2014/main" id="{B4BCA1C9-EDE4-F447-9BE4-C55DA8C7C990}"/>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7359365" y="4045176"/>
            <a:ext cx="457200" cy="457200"/>
          </a:xfrm>
          <a:prstGeom prst="rect">
            <a:avLst/>
          </a:prstGeom>
        </p:spPr>
      </p:pic>
      <p:pic>
        <p:nvPicPr>
          <p:cNvPr id="212" name="Graphic 211">
            <a:extLst>
              <a:ext uri="{FF2B5EF4-FFF2-40B4-BE49-F238E27FC236}">
                <a16:creationId xmlns:a16="http://schemas.microsoft.com/office/drawing/2014/main" id="{056697DE-E38F-2743-85A3-87B2CFCEB9C4}"/>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8270760" y="4045176"/>
            <a:ext cx="457200" cy="457200"/>
          </a:xfrm>
          <a:prstGeom prst="rect">
            <a:avLst/>
          </a:prstGeom>
        </p:spPr>
      </p:pic>
      <p:pic>
        <p:nvPicPr>
          <p:cNvPr id="213" name="Graphic 212">
            <a:extLst>
              <a:ext uri="{FF2B5EF4-FFF2-40B4-BE49-F238E27FC236}">
                <a16:creationId xmlns:a16="http://schemas.microsoft.com/office/drawing/2014/main" id="{EC0CF906-FC2A-6741-88B7-A6A0A86A68C3}"/>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9182159" y="4045176"/>
            <a:ext cx="457200" cy="457200"/>
          </a:xfrm>
          <a:prstGeom prst="rect">
            <a:avLst/>
          </a:prstGeom>
        </p:spPr>
      </p:pic>
      <p:sp>
        <p:nvSpPr>
          <p:cNvPr id="214" name="Text Placeholder 1">
            <a:extLst>
              <a:ext uri="{FF2B5EF4-FFF2-40B4-BE49-F238E27FC236}">
                <a16:creationId xmlns:a16="http://schemas.microsoft.com/office/drawing/2014/main" id="{EB1A3B1E-CDE7-6049-902C-C4B88DD735E0}"/>
              </a:ext>
            </a:extLst>
          </p:cNvPr>
          <p:cNvSpPr txBox="1">
            <a:spLocks/>
          </p:cNvSpPr>
          <p:nvPr/>
        </p:nvSpPr>
        <p:spPr>
          <a:xfrm>
            <a:off x="8948168" y="461289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SCHOOL CLOSED</a:t>
            </a:r>
          </a:p>
        </p:txBody>
      </p:sp>
      <p:sp>
        <p:nvSpPr>
          <p:cNvPr id="215" name="Text Placeholder 1">
            <a:extLst>
              <a:ext uri="{FF2B5EF4-FFF2-40B4-BE49-F238E27FC236}">
                <a16:creationId xmlns:a16="http://schemas.microsoft.com/office/drawing/2014/main" id="{70B40107-37CF-0448-BC4E-1AE227E0BF9B}"/>
              </a:ext>
            </a:extLst>
          </p:cNvPr>
          <p:cNvSpPr txBox="1">
            <a:spLocks/>
          </p:cNvSpPr>
          <p:nvPr/>
        </p:nvSpPr>
        <p:spPr>
          <a:xfrm>
            <a:off x="549290" y="1876425"/>
            <a:ext cx="11430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CASE MANAGEMENT</a:t>
            </a:r>
          </a:p>
        </p:txBody>
      </p:sp>
      <p:pic>
        <p:nvPicPr>
          <p:cNvPr id="5" name="Graphic 4">
            <a:extLst>
              <a:ext uri="{FF2B5EF4-FFF2-40B4-BE49-F238E27FC236}">
                <a16:creationId xmlns:a16="http://schemas.microsoft.com/office/drawing/2014/main" id="{309AEF10-4D97-054C-858D-C30BBF1AAA0C}"/>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378353" y="2288597"/>
            <a:ext cx="457200" cy="381000"/>
          </a:xfrm>
          <a:prstGeom prst="rect">
            <a:avLst/>
          </a:prstGeom>
        </p:spPr>
      </p:pic>
      <p:sp>
        <p:nvSpPr>
          <p:cNvPr id="216" name="Text Placeholder 1">
            <a:extLst>
              <a:ext uri="{FF2B5EF4-FFF2-40B4-BE49-F238E27FC236}">
                <a16:creationId xmlns:a16="http://schemas.microsoft.com/office/drawing/2014/main" id="{35767CD7-91E1-974C-B630-1239A441E399}"/>
              </a:ext>
            </a:extLst>
          </p:cNvPr>
          <p:cNvSpPr txBox="1">
            <a:spLocks/>
          </p:cNvSpPr>
          <p:nvPr/>
        </p:nvSpPr>
        <p:spPr>
          <a:xfrm>
            <a:off x="7146709" y="2782973"/>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MARKET</a:t>
            </a:r>
          </a:p>
        </p:txBody>
      </p:sp>
      <p:pic>
        <p:nvPicPr>
          <p:cNvPr id="83" name="Graphic 82">
            <a:extLst>
              <a:ext uri="{FF2B5EF4-FFF2-40B4-BE49-F238E27FC236}">
                <a16:creationId xmlns:a16="http://schemas.microsoft.com/office/drawing/2014/main" id="{E55D41FB-4D06-3E4E-89C3-535EC32CC94E}"/>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3692191" y="2263009"/>
            <a:ext cx="457200" cy="406400"/>
          </a:xfrm>
          <a:prstGeom prst="rect">
            <a:avLst/>
          </a:prstGeom>
        </p:spPr>
      </p:pic>
      <p:pic>
        <p:nvPicPr>
          <p:cNvPr id="84" name="Graphic 83">
            <a:extLst>
              <a:ext uri="{FF2B5EF4-FFF2-40B4-BE49-F238E27FC236}">
                <a16:creationId xmlns:a16="http://schemas.microsoft.com/office/drawing/2014/main" id="{A73F1399-8ED7-3C4F-8DD1-5DB4E4CC07C7}"/>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4701245" y="2191403"/>
            <a:ext cx="228600" cy="457200"/>
          </a:xfrm>
          <a:prstGeom prst="rect">
            <a:avLst/>
          </a:prstGeom>
        </p:spPr>
      </p:pic>
      <p:sp>
        <p:nvSpPr>
          <p:cNvPr id="85" name="Text Placeholder 1">
            <a:extLst>
              <a:ext uri="{FF2B5EF4-FFF2-40B4-BE49-F238E27FC236}">
                <a16:creationId xmlns:a16="http://schemas.microsoft.com/office/drawing/2014/main" id="{A2831D2F-2049-A147-934E-28EFF5E98A88}"/>
              </a:ext>
            </a:extLst>
          </p:cNvPr>
          <p:cNvSpPr txBox="1">
            <a:spLocks/>
          </p:cNvSpPr>
          <p:nvPr/>
        </p:nvSpPr>
        <p:spPr>
          <a:xfrm>
            <a:off x="3467024" y="2766740"/>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RESPIRATORY</a:t>
            </a:r>
          </a:p>
        </p:txBody>
      </p:sp>
      <p:sp>
        <p:nvSpPr>
          <p:cNvPr id="86" name="Text Placeholder 1">
            <a:extLst>
              <a:ext uri="{FF2B5EF4-FFF2-40B4-BE49-F238E27FC236}">
                <a16:creationId xmlns:a16="http://schemas.microsoft.com/office/drawing/2014/main" id="{22A0B52D-E798-1341-AF52-5F8E30707EDD}"/>
              </a:ext>
            </a:extLst>
          </p:cNvPr>
          <p:cNvSpPr txBox="1">
            <a:spLocks/>
          </p:cNvSpPr>
          <p:nvPr/>
        </p:nvSpPr>
        <p:spPr>
          <a:xfrm>
            <a:off x="4297293" y="2756149"/>
            <a:ext cx="1050648"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SANITIZER</a:t>
            </a:r>
          </a:p>
        </p:txBody>
      </p:sp>
      <p:sp>
        <p:nvSpPr>
          <p:cNvPr id="87" name="Text Placeholder 1">
            <a:extLst>
              <a:ext uri="{FF2B5EF4-FFF2-40B4-BE49-F238E27FC236}">
                <a16:creationId xmlns:a16="http://schemas.microsoft.com/office/drawing/2014/main" id="{E34AA847-14EA-3146-98A9-AA511DDF20E4}"/>
              </a:ext>
            </a:extLst>
          </p:cNvPr>
          <p:cNvSpPr txBox="1">
            <a:spLocks/>
          </p:cNvSpPr>
          <p:nvPr/>
        </p:nvSpPr>
        <p:spPr>
          <a:xfrm>
            <a:off x="2573789" y="2756150"/>
            <a:ext cx="914401"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PHYSICAL DISTANCING</a:t>
            </a:r>
          </a:p>
        </p:txBody>
      </p:sp>
      <p:pic>
        <p:nvPicPr>
          <p:cNvPr id="88" name="Graphic 87">
            <a:extLst>
              <a:ext uri="{FF2B5EF4-FFF2-40B4-BE49-F238E27FC236}">
                <a16:creationId xmlns:a16="http://schemas.microsoft.com/office/drawing/2014/main" id="{08EA3B82-E38A-B549-9228-9A2560130C01}"/>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802390" y="2191403"/>
            <a:ext cx="457200" cy="457200"/>
          </a:xfrm>
          <a:prstGeom prst="rect">
            <a:avLst/>
          </a:prstGeom>
        </p:spPr>
      </p:pic>
    </p:spTree>
    <p:extLst>
      <p:ext uri="{BB962C8B-B14F-4D97-AF65-F5344CB8AC3E}">
        <p14:creationId xmlns:p14="http://schemas.microsoft.com/office/powerpoint/2010/main" val="22852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36E4E-A5D5-4F12-AF7F-9C3D07DC896B}"/>
              </a:ext>
            </a:extLst>
          </p:cNvPr>
          <p:cNvSpPr>
            <a:spLocks noGrp="1"/>
          </p:cNvSpPr>
          <p:nvPr>
            <p:ph type="body" sz="quarter" idx="13"/>
          </p:nvPr>
        </p:nvSpPr>
        <p:spPr>
          <a:xfrm>
            <a:off x="812800" y="386829"/>
            <a:ext cx="9296400" cy="267730"/>
          </a:xfrm>
        </p:spPr>
        <p:txBody>
          <a:bodyPr/>
          <a:lstStyle/>
          <a:p>
            <a:r>
              <a:rPr lang="en-US" sz="1100" b="1" dirty="0">
                <a:solidFill>
                  <a:srgbClr val="418FDE"/>
                </a:solidFill>
              </a:rPr>
              <a:t>Humanitarian icons v.02</a:t>
            </a:r>
          </a:p>
        </p:txBody>
      </p:sp>
      <p:cxnSp>
        <p:nvCxnSpPr>
          <p:cNvPr id="8" name="Straight Connector 7">
            <a:extLst>
              <a:ext uri="{FF2B5EF4-FFF2-40B4-BE49-F238E27FC236}">
                <a16:creationId xmlns:a16="http://schemas.microsoft.com/office/drawing/2014/main" id="{50DE5319-F68C-46FC-8FFA-B422510E427F}"/>
              </a:ext>
            </a:extLst>
          </p:cNvPr>
          <p:cNvCxnSpPr/>
          <p:nvPr/>
        </p:nvCxnSpPr>
        <p:spPr>
          <a:xfrm>
            <a:off x="812800" y="657225"/>
            <a:ext cx="9067800" cy="0"/>
          </a:xfrm>
          <a:prstGeom prst="line">
            <a:avLst/>
          </a:prstGeom>
          <a:ln w="6350">
            <a:solidFill>
              <a:srgbClr val="418FDE"/>
            </a:solidFill>
          </a:ln>
        </p:spPr>
        <p:style>
          <a:lnRef idx="1">
            <a:schemeClr val="accent1"/>
          </a:lnRef>
          <a:fillRef idx="0">
            <a:schemeClr val="accent1"/>
          </a:fillRef>
          <a:effectRef idx="0">
            <a:schemeClr val="accent1"/>
          </a:effectRef>
          <a:fontRef idx="minor">
            <a:schemeClr val="tx1"/>
          </a:fontRef>
        </p:style>
      </p:cxnSp>
      <p:sp>
        <p:nvSpPr>
          <p:cNvPr id="93" name="Text Placeholder 1">
            <a:extLst>
              <a:ext uri="{FF2B5EF4-FFF2-40B4-BE49-F238E27FC236}">
                <a16:creationId xmlns:a16="http://schemas.microsoft.com/office/drawing/2014/main" id="{C20CA899-DB02-49AB-8E1C-7173A5AB3E09}"/>
              </a:ext>
            </a:extLst>
          </p:cNvPr>
          <p:cNvSpPr txBox="1">
            <a:spLocks/>
          </p:cNvSpPr>
          <p:nvPr/>
        </p:nvSpPr>
        <p:spPr>
          <a:xfrm>
            <a:off x="795917" y="880083"/>
            <a:ext cx="4067733" cy="208227"/>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defTabSz="914400"/>
            <a:r>
              <a:rPr lang="en-US" sz="1400" b="1" kern="0" dirty="0"/>
              <a:t>DAMAGE</a:t>
            </a:r>
          </a:p>
        </p:txBody>
      </p:sp>
      <p:pic>
        <p:nvPicPr>
          <p:cNvPr id="49" name="Graphic 48">
            <a:extLst>
              <a:ext uri="{FF2B5EF4-FFF2-40B4-BE49-F238E27FC236}">
                <a16:creationId xmlns:a16="http://schemas.microsoft.com/office/drawing/2014/main" id="{CBC38209-341E-4683-9391-7A745D7B73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801" y="1280114"/>
            <a:ext cx="457200" cy="457200"/>
          </a:xfrm>
          <a:prstGeom prst="rect">
            <a:avLst/>
          </a:prstGeom>
        </p:spPr>
      </p:pic>
      <p:pic>
        <p:nvPicPr>
          <p:cNvPr id="50" name="Graphic 49">
            <a:extLst>
              <a:ext uri="{FF2B5EF4-FFF2-40B4-BE49-F238E27FC236}">
                <a16:creationId xmlns:a16="http://schemas.microsoft.com/office/drawing/2014/main" id="{E26F6BFA-B0EB-45FE-BC91-9C27025F14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6665" y="1280114"/>
            <a:ext cx="457200" cy="457200"/>
          </a:xfrm>
          <a:prstGeom prst="rect">
            <a:avLst/>
          </a:prstGeom>
        </p:spPr>
      </p:pic>
      <p:pic>
        <p:nvPicPr>
          <p:cNvPr id="51" name="Graphic 50">
            <a:extLst>
              <a:ext uri="{FF2B5EF4-FFF2-40B4-BE49-F238E27FC236}">
                <a16:creationId xmlns:a16="http://schemas.microsoft.com/office/drawing/2014/main" id="{50AFA8E2-E1D4-4C68-AA6C-F06B4F85DE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0427" y="1280114"/>
            <a:ext cx="457200" cy="457200"/>
          </a:xfrm>
          <a:prstGeom prst="rect">
            <a:avLst/>
          </a:prstGeom>
        </p:spPr>
      </p:pic>
      <p:pic>
        <p:nvPicPr>
          <p:cNvPr id="52" name="Graphic 51">
            <a:extLst>
              <a:ext uri="{FF2B5EF4-FFF2-40B4-BE49-F238E27FC236}">
                <a16:creationId xmlns:a16="http://schemas.microsoft.com/office/drawing/2014/main" id="{CE0511FA-FBB9-4224-98D8-A5F13DCF0B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58499" y="1291651"/>
            <a:ext cx="419100" cy="419100"/>
          </a:xfrm>
          <a:prstGeom prst="rect">
            <a:avLst/>
          </a:prstGeom>
        </p:spPr>
      </p:pic>
      <p:pic>
        <p:nvPicPr>
          <p:cNvPr id="53" name="Graphic 52">
            <a:extLst>
              <a:ext uri="{FF2B5EF4-FFF2-40B4-BE49-F238E27FC236}">
                <a16:creationId xmlns:a16="http://schemas.microsoft.com/office/drawing/2014/main" id="{89A3BD2A-0283-461E-BB99-B1C63F3430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2644" y="2223966"/>
            <a:ext cx="419100" cy="419100"/>
          </a:xfrm>
          <a:prstGeom prst="rect">
            <a:avLst/>
          </a:prstGeom>
        </p:spPr>
      </p:pic>
      <p:pic>
        <p:nvPicPr>
          <p:cNvPr id="55" name="Graphic 54">
            <a:extLst>
              <a:ext uri="{FF2B5EF4-FFF2-40B4-BE49-F238E27FC236}">
                <a16:creationId xmlns:a16="http://schemas.microsoft.com/office/drawing/2014/main" id="{79D48459-7CF0-4C47-8D3E-2D5E0CFABC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8588" y="1261064"/>
            <a:ext cx="457200" cy="457200"/>
          </a:xfrm>
          <a:prstGeom prst="rect">
            <a:avLst/>
          </a:prstGeom>
        </p:spPr>
      </p:pic>
      <p:pic>
        <p:nvPicPr>
          <p:cNvPr id="56" name="Graphic 55">
            <a:extLst>
              <a:ext uri="{FF2B5EF4-FFF2-40B4-BE49-F238E27FC236}">
                <a16:creationId xmlns:a16="http://schemas.microsoft.com/office/drawing/2014/main" id="{FF2F2CFC-D7E1-4A93-9CD3-891A399E2C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64250" y="1261064"/>
            <a:ext cx="457200" cy="457200"/>
          </a:xfrm>
          <a:prstGeom prst="rect">
            <a:avLst/>
          </a:prstGeom>
        </p:spPr>
      </p:pic>
      <p:pic>
        <p:nvPicPr>
          <p:cNvPr id="58" name="Graphic 57">
            <a:extLst>
              <a:ext uri="{FF2B5EF4-FFF2-40B4-BE49-F238E27FC236}">
                <a16:creationId xmlns:a16="http://schemas.microsoft.com/office/drawing/2014/main" id="{19ABBB3E-EA59-40D9-92B0-284536F6D80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537797" y="1283226"/>
            <a:ext cx="457200" cy="457200"/>
          </a:xfrm>
          <a:prstGeom prst="rect">
            <a:avLst/>
          </a:prstGeom>
        </p:spPr>
      </p:pic>
      <p:pic>
        <p:nvPicPr>
          <p:cNvPr id="59" name="Graphic 58">
            <a:extLst>
              <a:ext uri="{FF2B5EF4-FFF2-40B4-BE49-F238E27FC236}">
                <a16:creationId xmlns:a16="http://schemas.microsoft.com/office/drawing/2014/main" id="{93522813-B36D-499E-BF8C-79105F08EC6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479844" y="1283226"/>
            <a:ext cx="457200" cy="457200"/>
          </a:xfrm>
          <a:prstGeom prst="rect">
            <a:avLst/>
          </a:prstGeom>
        </p:spPr>
      </p:pic>
      <p:pic>
        <p:nvPicPr>
          <p:cNvPr id="60" name="Graphic 59">
            <a:extLst>
              <a:ext uri="{FF2B5EF4-FFF2-40B4-BE49-F238E27FC236}">
                <a16:creationId xmlns:a16="http://schemas.microsoft.com/office/drawing/2014/main" id="{EA3B74F4-CAF0-4225-B872-74CB2D5F19B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304892" y="1297263"/>
            <a:ext cx="457200" cy="457200"/>
          </a:xfrm>
          <a:prstGeom prst="rect">
            <a:avLst/>
          </a:prstGeom>
        </p:spPr>
      </p:pic>
      <p:pic>
        <p:nvPicPr>
          <p:cNvPr id="61" name="Graphic 60">
            <a:extLst>
              <a:ext uri="{FF2B5EF4-FFF2-40B4-BE49-F238E27FC236}">
                <a16:creationId xmlns:a16="http://schemas.microsoft.com/office/drawing/2014/main" id="{9A3D5090-B3E0-4719-8D76-7A67EAE8E3E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869619" y="2202720"/>
            <a:ext cx="457200" cy="457200"/>
          </a:xfrm>
          <a:prstGeom prst="rect">
            <a:avLst/>
          </a:prstGeom>
        </p:spPr>
      </p:pic>
      <p:pic>
        <p:nvPicPr>
          <p:cNvPr id="62" name="Graphic 61">
            <a:extLst>
              <a:ext uri="{FF2B5EF4-FFF2-40B4-BE49-F238E27FC236}">
                <a16:creationId xmlns:a16="http://schemas.microsoft.com/office/drawing/2014/main" id="{42B94BE9-37B6-4B69-A09F-EED7DA40CFB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788970" y="2215978"/>
            <a:ext cx="457200" cy="457200"/>
          </a:xfrm>
          <a:prstGeom prst="rect">
            <a:avLst/>
          </a:prstGeom>
        </p:spPr>
      </p:pic>
      <p:pic>
        <p:nvPicPr>
          <p:cNvPr id="63" name="Graphic 62">
            <a:extLst>
              <a:ext uri="{FF2B5EF4-FFF2-40B4-BE49-F238E27FC236}">
                <a16:creationId xmlns:a16="http://schemas.microsoft.com/office/drawing/2014/main" id="{4080F795-0497-4A48-B631-A11B819D72D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659124" y="2215978"/>
            <a:ext cx="457200" cy="457200"/>
          </a:xfrm>
          <a:prstGeom prst="rect">
            <a:avLst/>
          </a:prstGeom>
        </p:spPr>
      </p:pic>
      <p:pic>
        <p:nvPicPr>
          <p:cNvPr id="64" name="Graphic 63">
            <a:extLst>
              <a:ext uri="{FF2B5EF4-FFF2-40B4-BE49-F238E27FC236}">
                <a16:creationId xmlns:a16="http://schemas.microsoft.com/office/drawing/2014/main" id="{1E952A18-3CEB-4069-8BDA-801B5551B4D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94237" y="2215978"/>
            <a:ext cx="457200" cy="457200"/>
          </a:xfrm>
          <a:prstGeom prst="rect">
            <a:avLst/>
          </a:prstGeom>
        </p:spPr>
      </p:pic>
      <p:pic>
        <p:nvPicPr>
          <p:cNvPr id="65" name="Graphic 64">
            <a:extLst>
              <a:ext uri="{FF2B5EF4-FFF2-40B4-BE49-F238E27FC236}">
                <a16:creationId xmlns:a16="http://schemas.microsoft.com/office/drawing/2014/main" id="{67D11E08-04E2-44C0-98B2-61C9808AD1E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508537" y="2215978"/>
            <a:ext cx="457200" cy="457200"/>
          </a:xfrm>
          <a:prstGeom prst="rect">
            <a:avLst/>
          </a:prstGeom>
        </p:spPr>
      </p:pic>
      <p:pic>
        <p:nvPicPr>
          <p:cNvPr id="66" name="Graphic 65">
            <a:extLst>
              <a:ext uri="{FF2B5EF4-FFF2-40B4-BE49-F238E27FC236}">
                <a16:creationId xmlns:a16="http://schemas.microsoft.com/office/drawing/2014/main" id="{C75CCEED-10DB-45CD-8089-DB36DBF5D99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87411" y="2215978"/>
            <a:ext cx="457200" cy="457200"/>
          </a:xfrm>
          <a:prstGeom prst="rect">
            <a:avLst/>
          </a:prstGeom>
        </p:spPr>
      </p:pic>
      <p:pic>
        <p:nvPicPr>
          <p:cNvPr id="67" name="Graphic 66">
            <a:extLst>
              <a:ext uri="{FF2B5EF4-FFF2-40B4-BE49-F238E27FC236}">
                <a16:creationId xmlns:a16="http://schemas.microsoft.com/office/drawing/2014/main" id="{75CDBE45-1F16-4C9B-973E-0178E30FDF4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382929" y="2235028"/>
            <a:ext cx="419100" cy="419100"/>
          </a:xfrm>
          <a:prstGeom prst="rect">
            <a:avLst/>
          </a:prstGeom>
        </p:spPr>
      </p:pic>
      <p:pic>
        <p:nvPicPr>
          <p:cNvPr id="68" name="Graphic 67">
            <a:extLst>
              <a:ext uri="{FF2B5EF4-FFF2-40B4-BE49-F238E27FC236}">
                <a16:creationId xmlns:a16="http://schemas.microsoft.com/office/drawing/2014/main" id="{B21942F3-779E-496F-B32C-5C5E1419BFB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291122" y="2215978"/>
            <a:ext cx="457200" cy="457200"/>
          </a:xfrm>
          <a:prstGeom prst="rect">
            <a:avLst/>
          </a:prstGeom>
        </p:spPr>
      </p:pic>
      <p:pic>
        <p:nvPicPr>
          <p:cNvPr id="69" name="Graphic 68">
            <a:extLst>
              <a:ext uri="{FF2B5EF4-FFF2-40B4-BE49-F238E27FC236}">
                <a16:creationId xmlns:a16="http://schemas.microsoft.com/office/drawing/2014/main" id="{16739A12-41A7-4A82-B50B-E2F6FC5D164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9161276" y="2215978"/>
            <a:ext cx="457200" cy="457200"/>
          </a:xfrm>
          <a:prstGeom prst="rect">
            <a:avLst/>
          </a:prstGeom>
        </p:spPr>
      </p:pic>
      <p:pic>
        <p:nvPicPr>
          <p:cNvPr id="70" name="Graphic 69">
            <a:extLst>
              <a:ext uri="{FF2B5EF4-FFF2-40B4-BE49-F238E27FC236}">
                <a16:creationId xmlns:a16="http://schemas.microsoft.com/office/drawing/2014/main" id="{5C83BFAF-1C8F-416E-BC7A-C40FC14D5FE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68891" y="3089447"/>
            <a:ext cx="457200" cy="457200"/>
          </a:xfrm>
          <a:prstGeom prst="rect">
            <a:avLst/>
          </a:prstGeom>
        </p:spPr>
      </p:pic>
      <p:pic>
        <p:nvPicPr>
          <p:cNvPr id="71" name="Graphic 70">
            <a:extLst>
              <a:ext uri="{FF2B5EF4-FFF2-40B4-BE49-F238E27FC236}">
                <a16:creationId xmlns:a16="http://schemas.microsoft.com/office/drawing/2014/main" id="{33595086-23E7-46FA-8D63-3FA8F7EA291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63899" y="3083377"/>
            <a:ext cx="457200" cy="457200"/>
          </a:xfrm>
          <a:prstGeom prst="rect">
            <a:avLst/>
          </a:prstGeom>
        </p:spPr>
      </p:pic>
      <p:pic>
        <p:nvPicPr>
          <p:cNvPr id="72" name="Graphic 71">
            <a:extLst>
              <a:ext uri="{FF2B5EF4-FFF2-40B4-BE49-F238E27FC236}">
                <a16:creationId xmlns:a16="http://schemas.microsoft.com/office/drawing/2014/main" id="{0030C057-3C6A-4CD0-9DB2-75E60F4D8D6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800168" y="3083377"/>
            <a:ext cx="457200" cy="457200"/>
          </a:xfrm>
          <a:prstGeom prst="rect">
            <a:avLst/>
          </a:prstGeom>
        </p:spPr>
      </p:pic>
      <p:pic>
        <p:nvPicPr>
          <p:cNvPr id="73" name="Graphic 72">
            <a:extLst>
              <a:ext uri="{FF2B5EF4-FFF2-40B4-BE49-F238E27FC236}">
                <a16:creationId xmlns:a16="http://schemas.microsoft.com/office/drawing/2014/main" id="{E9C7EB9A-F413-4393-92DD-9B723485D20E}"/>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725297" y="3083377"/>
            <a:ext cx="457200" cy="457200"/>
          </a:xfrm>
          <a:prstGeom prst="rect">
            <a:avLst/>
          </a:prstGeom>
        </p:spPr>
      </p:pic>
      <p:pic>
        <p:nvPicPr>
          <p:cNvPr id="74" name="Graphic 73">
            <a:extLst>
              <a:ext uri="{FF2B5EF4-FFF2-40B4-BE49-F238E27FC236}">
                <a16:creationId xmlns:a16="http://schemas.microsoft.com/office/drawing/2014/main" id="{FB83140B-8ECD-431A-BBAC-FDB6E4C0D9C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620305" y="3083377"/>
            <a:ext cx="457200" cy="457200"/>
          </a:xfrm>
          <a:prstGeom prst="rect">
            <a:avLst/>
          </a:prstGeom>
        </p:spPr>
      </p:pic>
      <p:pic>
        <p:nvPicPr>
          <p:cNvPr id="75" name="Graphic 74">
            <a:extLst>
              <a:ext uri="{FF2B5EF4-FFF2-40B4-BE49-F238E27FC236}">
                <a16:creationId xmlns:a16="http://schemas.microsoft.com/office/drawing/2014/main" id="{0500E3D8-812B-46AF-8C19-02A58B249B2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513127" y="3083377"/>
            <a:ext cx="457200" cy="457200"/>
          </a:xfrm>
          <a:prstGeom prst="rect">
            <a:avLst/>
          </a:prstGeom>
        </p:spPr>
      </p:pic>
      <p:pic>
        <p:nvPicPr>
          <p:cNvPr id="76" name="Graphic 75">
            <a:extLst>
              <a:ext uri="{FF2B5EF4-FFF2-40B4-BE49-F238E27FC236}">
                <a16:creationId xmlns:a16="http://schemas.microsoft.com/office/drawing/2014/main" id="{FF6E774C-CEF4-470E-A3BB-C59D3A1DD82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6429809" y="3083377"/>
            <a:ext cx="457200" cy="457200"/>
          </a:xfrm>
          <a:prstGeom prst="rect">
            <a:avLst/>
          </a:prstGeom>
        </p:spPr>
      </p:pic>
      <p:pic>
        <p:nvPicPr>
          <p:cNvPr id="77" name="Graphic 76">
            <a:extLst>
              <a:ext uri="{FF2B5EF4-FFF2-40B4-BE49-F238E27FC236}">
                <a16:creationId xmlns:a16="http://schemas.microsoft.com/office/drawing/2014/main" id="{AC7ED691-3EDE-4C11-A1B2-F925CF6C120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7402313" y="3083377"/>
            <a:ext cx="457200" cy="457200"/>
          </a:xfrm>
          <a:prstGeom prst="rect">
            <a:avLst/>
          </a:prstGeom>
        </p:spPr>
      </p:pic>
      <p:pic>
        <p:nvPicPr>
          <p:cNvPr id="78" name="Graphic 77">
            <a:extLst>
              <a:ext uri="{FF2B5EF4-FFF2-40B4-BE49-F238E27FC236}">
                <a16:creationId xmlns:a16="http://schemas.microsoft.com/office/drawing/2014/main" id="{4EF98ED5-97BC-481C-B74E-F789E7E5072D}"/>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291122" y="3083377"/>
            <a:ext cx="457200" cy="457200"/>
          </a:xfrm>
          <a:prstGeom prst="rect">
            <a:avLst/>
          </a:prstGeom>
        </p:spPr>
      </p:pic>
      <p:pic>
        <p:nvPicPr>
          <p:cNvPr id="79" name="Graphic 78">
            <a:extLst>
              <a:ext uri="{FF2B5EF4-FFF2-40B4-BE49-F238E27FC236}">
                <a16:creationId xmlns:a16="http://schemas.microsoft.com/office/drawing/2014/main" id="{FF26C940-626F-45CB-B11F-31C967613E24}"/>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9204886" y="3083377"/>
            <a:ext cx="457200" cy="457200"/>
          </a:xfrm>
          <a:prstGeom prst="rect">
            <a:avLst/>
          </a:prstGeom>
        </p:spPr>
      </p:pic>
      <p:sp>
        <p:nvSpPr>
          <p:cNvPr id="100" name="Text Placeholder 1">
            <a:extLst>
              <a:ext uri="{FF2B5EF4-FFF2-40B4-BE49-F238E27FC236}">
                <a16:creationId xmlns:a16="http://schemas.microsoft.com/office/drawing/2014/main" id="{D559912D-76D4-456A-940C-6F675DC7F4C8}"/>
              </a:ext>
            </a:extLst>
          </p:cNvPr>
          <p:cNvSpPr txBox="1">
            <a:spLocks/>
          </p:cNvSpPr>
          <p:nvPr/>
        </p:nvSpPr>
        <p:spPr>
          <a:xfrm>
            <a:off x="777890"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 AFFECTED</a:t>
            </a:r>
          </a:p>
        </p:txBody>
      </p:sp>
      <p:sp>
        <p:nvSpPr>
          <p:cNvPr id="101" name="Text Placeholder 1">
            <a:extLst>
              <a:ext uri="{FF2B5EF4-FFF2-40B4-BE49-F238E27FC236}">
                <a16:creationId xmlns:a16="http://schemas.microsoft.com/office/drawing/2014/main" id="{27B26343-E113-48DF-B38F-07CDB9CE897B}"/>
              </a:ext>
            </a:extLst>
          </p:cNvPr>
          <p:cNvSpPr txBox="1">
            <a:spLocks/>
          </p:cNvSpPr>
          <p:nvPr/>
        </p:nvSpPr>
        <p:spPr>
          <a:xfrm>
            <a:off x="1690695"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 DESTROYED</a:t>
            </a:r>
          </a:p>
        </p:txBody>
      </p:sp>
      <p:sp>
        <p:nvSpPr>
          <p:cNvPr id="102" name="Text Placeholder 1">
            <a:extLst>
              <a:ext uri="{FF2B5EF4-FFF2-40B4-BE49-F238E27FC236}">
                <a16:creationId xmlns:a16="http://schemas.microsoft.com/office/drawing/2014/main" id="{D77C2E91-9648-4C54-AC63-EA794954F01B}"/>
              </a:ext>
            </a:extLst>
          </p:cNvPr>
          <p:cNvSpPr txBox="1">
            <a:spLocks/>
          </p:cNvSpPr>
          <p:nvPr/>
        </p:nvSpPr>
        <p:spPr>
          <a:xfrm>
            <a:off x="2603500"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AIRPORT NOT AFFECTED</a:t>
            </a:r>
          </a:p>
        </p:txBody>
      </p:sp>
      <p:sp>
        <p:nvSpPr>
          <p:cNvPr id="103" name="Text Placeholder 1">
            <a:extLst>
              <a:ext uri="{FF2B5EF4-FFF2-40B4-BE49-F238E27FC236}">
                <a16:creationId xmlns:a16="http://schemas.microsoft.com/office/drawing/2014/main" id="{AC290671-A184-495E-BD52-DC443376F148}"/>
              </a:ext>
            </a:extLst>
          </p:cNvPr>
          <p:cNvSpPr txBox="1">
            <a:spLocks/>
          </p:cNvSpPr>
          <p:nvPr/>
        </p:nvSpPr>
        <p:spPr>
          <a:xfrm>
            <a:off x="9000615" y="1823205"/>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DAMAGED/</a:t>
            </a:r>
          </a:p>
          <a:p>
            <a:pPr algn="ctr" defTabSz="914400"/>
            <a:r>
              <a:rPr lang="en-US" sz="800" kern="0" dirty="0">
                <a:latin typeface="Roboto Condensed" panose="02000000000000000000" pitchFamily="2" charset="0"/>
                <a:ea typeface="Roboto Condensed" panose="02000000000000000000" pitchFamily="2" charset="0"/>
              </a:rPr>
              <a:t>AFFECTED</a:t>
            </a:r>
          </a:p>
        </p:txBody>
      </p:sp>
      <p:sp>
        <p:nvSpPr>
          <p:cNvPr id="104" name="Text Placeholder 1">
            <a:extLst>
              <a:ext uri="{FF2B5EF4-FFF2-40B4-BE49-F238E27FC236}">
                <a16:creationId xmlns:a16="http://schemas.microsoft.com/office/drawing/2014/main" id="{72CBD7B5-3FEC-4D29-AE8F-5C7CDB49EEC6}"/>
              </a:ext>
            </a:extLst>
          </p:cNvPr>
          <p:cNvSpPr txBox="1">
            <a:spLocks/>
          </p:cNvSpPr>
          <p:nvPr/>
        </p:nvSpPr>
        <p:spPr>
          <a:xfrm>
            <a:off x="787654" y="2755520"/>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DESTROYED</a:t>
            </a:r>
          </a:p>
        </p:txBody>
      </p:sp>
      <p:sp>
        <p:nvSpPr>
          <p:cNvPr id="105" name="Text Placeholder 1">
            <a:extLst>
              <a:ext uri="{FF2B5EF4-FFF2-40B4-BE49-F238E27FC236}">
                <a16:creationId xmlns:a16="http://schemas.microsoft.com/office/drawing/2014/main" id="{C3057C7D-B469-44DE-B8BC-02397FC09E71}"/>
              </a:ext>
            </a:extLst>
          </p:cNvPr>
          <p:cNvSpPr txBox="1">
            <a:spLocks/>
          </p:cNvSpPr>
          <p:nvPr/>
        </p:nvSpPr>
        <p:spPr>
          <a:xfrm>
            <a:off x="3609943"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BRIDGE AFFECTED</a:t>
            </a:r>
          </a:p>
        </p:txBody>
      </p:sp>
      <p:sp>
        <p:nvSpPr>
          <p:cNvPr id="106" name="Text Placeholder 1">
            <a:extLst>
              <a:ext uri="{FF2B5EF4-FFF2-40B4-BE49-F238E27FC236}">
                <a16:creationId xmlns:a16="http://schemas.microsoft.com/office/drawing/2014/main" id="{B0874AA8-BCF5-4BE6-BF75-29A5C0BC663D}"/>
              </a:ext>
            </a:extLst>
          </p:cNvPr>
          <p:cNvSpPr txBox="1">
            <a:spLocks/>
          </p:cNvSpPr>
          <p:nvPr/>
        </p:nvSpPr>
        <p:spPr>
          <a:xfrm>
            <a:off x="4522748"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BRIDGE DESTROYED</a:t>
            </a:r>
          </a:p>
          <a:p>
            <a:pPr algn="ctr" defTabSz="914400"/>
            <a:endParaRPr lang="en-US" sz="800" kern="0" dirty="0">
              <a:latin typeface="Roboto Condensed" panose="02000000000000000000" pitchFamily="2" charset="0"/>
              <a:ea typeface="Roboto Condensed" panose="02000000000000000000" pitchFamily="2" charset="0"/>
            </a:endParaRPr>
          </a:p>
        </p:txBody>
      </p:sp>
      <p:sp>
        <p:nvSpPr>
          <p:cNvPr id="107" name="Text Placeholder 1">
            <a:extLst>
              <a:ext uri="{FF2B5EF4-FFF2-40B4-BE49-F238E27FC236}">
                <a16:creationId xmlns:a16="http://schemas.microsoft.com/office/drawing/2014/main" id="{DE518C0F-19BE-4CF7-8469-BB36AB2716BD}"/>
              </a:ext>
            </a:extLst>
          </p:cNvPr>
          <p:cNvSpPr txBox="1">
            <a:spLocks/>
          </p:cNvSpPr>
          <p:nvPr/>
        </p:nvSpPr>
        <p:spPr>
          <a:xfrm>
            <a:off x="5435553"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BRIDGE NOT AFFECTED</a:t>
            </a:r>
          </a:p>
        </p:txBody>
      </p:sp>
      <p:sp>
        <p:nvSpPr>
          <p:cNvPr id="108" name="Text Placeholder 1">
            <a:extLst>
              <a:ext uri="{FF2B5EF4-FFF2-40B4-BE49-F238E27FC236}">
                <a16:creationId xmlns:a16="http://schemas.microsoft.com/office/drawing/2014/main" id="{FE20E665-500D-4173-A0B8-8086C073A1F7}"/>
              </a:ext>
            </a:extLst>
          </p:cNvPr>
          <p:cNvSpPr txBox="1">
            <a:spLocks/>
          </p:cNvSpPr>
          <p:nvPr/>
        </p:nvSpPr>
        <p:spPr>
          <a:xfrm>
            <a:off x="6348358"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BUILDING FACILITY AFFECTED</a:t>
            </a:r>
          </a:p>
        </p:txBody>
      </p:sp>
      <p:sp>
        <p:nvSpPr>
          <p:cNvPr id="109" name="Text Placeholder 1">
            <a:extLst>
              <a:ext uri="{FF2B5EF4-FFF2-40B4-BE49-F238E27FC236}">
                <a16:creationId xmlns:a16="http://schemas.microsoft.com/office/drawing/2014/main" id="{7359C033-05A2-4984-8BF9-35E1E03C3606}"/>
              </a:ext>
            </a:extLst>
          </p:cNvPr>
          <p:cNvSpPr txBox="1">
            <a:spLocks/>
          </p:cNvSpPr>
          <p:nvPr/>
        </p:nvSpPr>
        <p:spPr>
          <a:xfrm>
            <a:off x="7261167" y="1830718"/>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BUILDING FACILITY DESTROYED</a:t>
            </a:r>
          </a:p>
        </p:txBody>
      </p:sp>
      <p:sp>
        <p:nvSpPr>
          <p:cNvPr id="110" name="Text Placeholder 1">
            <a:extLst>
              <a:ext uri="{FF2B5EF4-FFF2-40B4-BE49-F238E27FC236}">
                <a16:creationId xmlns:a16="http://schemas.microsoft.com/office/drawing/2014/main" id="{1C575DB1-AF38-4E07-A42C-0F82CEDE572C}"/>
              </a:ext>
            </a:extLst>
          </p:cNvPr>
          <p:cNvSpPr txBox="1">
            <a:spLocks/>
          </p:cNvSpPr>
          <p:nvPr/>
        </p:nvSpPr>
        <p:spPr>
          <a:xfrm>
            <a:off x="8098218" y="1827046"/>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BUILDING FACILITY NOT AFFECTED</a:t>
            </a:r>
          </a:p>
        </p:txBody>
      </p:sp>
      <p:sp>
        <p:nvSpPr>
          <p:cNvPr id="111" name="Text Placeholder 1">
            <a:extLst>
              <a:ext uri="{FF2B5EF4-FFF2-40B4-BE49-F238E27FC236}">
                <a16:creationId xmlns:a16="http://schemas.microsoft.com/office/drawing/2014/main" id="{CFF60281-50FF-42FA-BC6E-29C35A66EB7B}"/>
              </a:ext>
            </a:extLst>
          </p:cNvPr>
          <p:cNvSpPr txBox="1">
            <a:spLocks/>
          </p:cNvSpPr>
          <p:nvPr/>
        </p:nvSpPr>
        <p:spPr>
          <a:xfrm>
            <a:off x="1690695"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FACILITY AFFECTED</a:t>
            </a:r>
          </a:p>
        </p:txBody>
      </p:sp>
      <p:sp>
        <p:nvSpPr>
          <p:cNvPr id="112" name="Text Placeholder 1">
            <a:extLst>
              <a:ext uri="{FF2B5EF4-FFF2-40B4-BE49-F238E27FC236}">
                <a16:creationId xmlns:a16="http://schemas.microsoft.com/office/drawing/2014/main" id="{4E2E2AAE-2A57-48FB-A784-E1755B5EBBB0}"/>
              </a:ext>
            </a:extLst>
          </p:cNvPr>
          <p:cNvSpPr txBox="1">
            <a:spLocks/>
          </p:cNvSpPr>
          <p:nvPr/>
        </p:nvSpPr>
        <p:spPr>
          <a:xfrm>
            <a:off x="2603500"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FACILITY DESTROYED</a:t>
            </a:r>
          </a:p>
        </p:txBody>
      </p:sp>
      <p:sp>
        <p:nvSpPr>
          <p:cNvPr id="113" name="Text Placeholder 1">
            <a:extLst>
              <a:ext uri="{FF2B5EF4-FFF2-40B4-BE49-F238E27FC236}">
                <a16:creationId xmlns:a16="http://schemas.microsoft.com/office/drawing/2014/main" id="{6B485EE3-4C7D-4400-A605-BE45DB155A09}"/>
              </a:ext>
            </a:extLst>
          </p:cNvPr>
          <p:cNvSpPr txBox="1">
            <a:spLocks/>
          </p:cNvSpPr>
          <p:nvPr/>
        </p:nvSpPr>
        <p:spPr>
          <a:xfrm>
            <a:off x="3516305"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HEALTH FACILITY NOT AFFECTED</a:t>
            </a:r>
          </a:p>
        </p:txBody>
      </p:sp>
      <p:sp>
        <p:nvSpPr>
          <p:cNvPr id="114" name="Text Placeholder 1">
            <a:extLst>
              <a:ext uri="{FF2B5EF4-FFF2-40B4-BE49-F238E27FC236}">
                <a16:creationId xmlns:a16="http://schemas.microsoft.com/office/drawing/2014/main" id="{BE9675B7-5841-4026-BE2D-AED25553D507}"/>
              </a:ext>
            </a:extLst>
          </p:cNvPr>
          <p:cNvSpPr txBox="1">
            <a:spLocks/>
          </p:cNvSpPr>
          <p:nvPr/>
        </p:nvSpPr>
        <p:spPr>
          <a:xfrm>
            <a:off x="4429110"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 AFFECTED</a:t>
            </a:r>
          </a:p>
        </p:txBody>
      </p:sp>
      <p:sp>
        <p:nvSpPr>
          <p:cNvPr id="115" name="Text Placeholder 1">
            <a:extLst>
              <a:ext uri="{FF2B5EF4-FFF2-40B4-BE49-F238E27FC236}">
                <a16:creationId xmlns:a16="http://schemas.microsoft.com/office/drawing/2014/main" id="{FDBD1626-F8ED-48C5-8BAF-2E6E1DE53867}"/>
              </a:ext>
            </a:extLst>
          </p:cNvPr>
          <p:cNvSpPr txBox="1">
            <a:spLocks/>
          </p:cNvSpPr>
          <p:nvPr/>
        </p:nvSpPr>
        <p:spPr>
          <a:xfrm>
            <a:off x="5341915"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 DESTROYED</a:t>
            </a:r>
          </a:p>
        </p:txBody>
      </p:sp>
      <p:sp>
        <p:nvSpPr>
          <p:cNvPr id="116" name="Text Placeholder 1">
            <a:extLst>
              <a:ext uri="{FF2B5EF4-FFF2-40B4-BE49-F238E27FC236}">
                <a16:creationId xmlns:a16="http://schemas.microsoft.com/office/drawing/2014/main" id="{0DB39F72-1CFC-47E7-AC1F-8E705AA8477F}"/>
              </a:ext>
            </a:extLst>
          </p:cNvPr>
          <p:cNvSpPr txBox="1">
            <a:spLocks/>
          </p:cNvSpPr>
          <p:nvPr/>
        </p:nvSpPr>
        <p:spPr>
          <a:xfrm>
            <a:off x="6254720"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HOUSE NOT AFFECTED</a:t>
            </a:r>
          </a:p>
        </p:txBody>
      </p:sp>
      <p:sp>
        <p:nvSpPr>
          <p:cNvPr id="117" name="Text Placeholder 1">
            <a:extLst>
              <a:ext uri="{FF2B5EF4-FFF2-40B4-BE49-F238E27FC236}">
                <a16:creationId xmlns:a16="http://schemas.microsoft.com/office/drawing/2014/main" id="{CAFB4D40-BA4B-4D69-B383-C74C22404EA0}"/>
              </a:ext>
            </a:extLst>
          </p:cNvPr>
          <p:cNvSpPr txBox="1">
            <a:spLocks/>
          </p:cNvSpPr>
          <p:nvPr/>
        </p:nvSpPr>
        <p:spPr>
          <a:xfrm>
            <a:off x="7167525"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NOT AFFECTED</a:t>
            </a:r>
          </a:p>
        </p:txBody>
      </p:sp>
      <p:sp>
        <p:nvSpPr>
          <p:cNvPr id="118" name="Text Placeholder 1">
            <a:extLst>
              <a:ext uri="{FF2B5EF4-FFF2-40B4-BE49-F238E27FC236}">
                <a16:creationId xmlns:a16="http://schemas.microsoft.com/office/drawing/2014/main" id="{22D8AC52-79CC-4561-8158-2DDADB5247C8}"/>
              </a:ext>
            </a:extLst>
          </p:cNvPr>
          <p:cNvSpPr txBox="1">
            <a:spLocks/>
          </p:cNvSpPr>
          <p:nvPr/>
        </p:nvSpPr>
        <p:spPr>
          <a:xfrm>
            <a:off x="8080330"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PORT AFFECTED</a:t>
            </a:r>
          </a:p>
        </p:txBody>
      </p:sp>
      <p:sp>
        <p:nvSpPr>
          <p:cNvPr id="119" name="Text Placeholder 1">
            <a:extLst>
              <a:ext uri="{FF2B5EF4-FFF2-40B4-BE49-F238E27FC236}">
                <a16:creationId xmlns:a16="http://schemas.microsoft.com/office/drawing/2014/main" id="{9E853F53-75E5-48A3-AEA8-22C8995ED502}"/>
              </a:ext>
            </a:extLst>
          </p:cNvPr>
          <p:cNvSpPr txBox="1">
            <a:spLocks/>
          </p:cNvSpPr>
          <p:nvPr/>
        </p:nvSpPr>
        <p:spPr>
          <a:xfrm>
            <a:off x="8993139" y="2745761"/>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PORT DESTROYED</a:t>
            </a:r>
          </a:p>
        </p:txBody>
      </p:sp>
      <p:sp>
        <p:nvSpPr>
          <p:cNvPr id="120" name="Text Placeholder 1">
            <a:extLst>
              <a:ext uri="{FF2B5EF4-FFF2-40B4-BE49-F238E27FC236}">
                <a16:creationId xmlns:a16="http://schemas.microsoft.com/office/drawing/2014/main" id="{7911C5A8-0B78-4656-902D-3E2503FA28E1}"/>
              </a:ext>
            </a:extLst>
          </p:cNvPr>
          <p:cNvSpPr txBox="1">
            <a:spLocks/>
          </p:cNvSpPr>
          <p:nvPr/>
        </p:nvSpPr>
        <p:spPr>
          <a:xfrm>
            <a:off x="77470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PORT NOT AFFECTED</a:t>
            </a:r>
          </a:p>
        </p:txBody>
      </p:sp>
      <p:sp>
        <p:nvSpPr>
          <p:cNvPr id="121" name="Text Placeholder 1">
            <a:extLst>
              <a:ext uri="{FF2B5EF4-FFF2-40B4-BE49-F238E27FC236}">
                <a16:creationId xmlns:a16="http://schemas.microsoft.com/office/drawing/2014/main" id="{7C1132D9-9DA4-4988-BADF-01DD3EAF71B2}"/>
              </a:ext>
            </a:extLst>
          </p:cNvPr>
          <p:cNvSpPr txBox="1">
            <a:spLocks/>
          </p:cNvSpPr>
          <p:nvPr/>
        </p:nvSpPr>
        <p:spPr>
          <a:xfrm>
            <a:off x="1687505"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POWER/ELECTRICTY AFFECTED</a:t>
            </a:r>
          </a:p>
        </p:txBody>
      </p:sp>
      <p:sp>
        <p:nvSpPr>
          <p:cNvPr id="122" name="Text Placeholder 1">
            <a:extLst>
              <a:ext uri="{FF2B5EF4-FFF2-40B4-BE49-F238E27FC236}">
                <a16:creationId xmlns:a16="http://schemas.microsoft.com/office/drawing/2014/main" id="{50188E7D-94EE-432A-B6FC-86BF90AB0D33}"/>
              </a:ext>
            </a:extLst>
          </p:cNvPr>
          <p:cNvSpPr txBox="1">
            <a:spLocks/>
          </p:cNvSpPr>
          <p:nvPr/>
        </p:nvSpPr>
        <p:spPr>
          <a:xfrm>
            <a:off x="260031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POWER/ELECTRICTY  NOT AFFECTED</a:t>
            </a:r>
          </a:p>
        </p:txBody>
      </p:sp>
      <p:sp>
        <p:nvSpPr>
          <p:cNvPr id="123" name="Text Placeholder 1">
            <a:extLst>
              <a:ext uri="{FF2B5EF4-FFF2-40B4-BE49-F238E27FC236}">
                <a16:creationId xmlns:a16="http://schemas.microsoft.com/office/drawing/2014/main" id="{472793F3-83DE-4157-B7FF-255479863D1A}"/>
              </a:ext>
            </a:extLst>
          </p:cNvPr>
          <p:cNvSpPr txBox="1">
            <a:spLocks/>
          </p:cNvSpPr>
          <p:nvPr/>
        </p:nvSpPr>
        <p:spPr>
          <a:xfrm>
            <a:off x="3513115"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POWER OUTAGE</a:t>
            </a:r>
          </a:p>
        </p:txBody>
      </p:sp>
      <p:sp>
        <p:nvSpPr>
          <p:cNvPr id="124" name="Text Placeholder 1">
            <a:extLst>
              <a:ext uri="{FF2B5EF4-FFF2-40B4-BE49-F238E27FC236}">
                <a16:creationId xmlns:a16="http://schemas.microsoft.com/office/drawing/2014/main" id="{17609E95-3E31-423C-B925-65AA4F115219}"/>
              </a:ext>
            </a:extLst>
          </p:cNvPr>
          <p:cNvSpPr txBox="1">
            <a:spLocks/>
          </p:cNvSpPr>
          <p:nvPr/>
        </p:nvSpPr>
        <p:spPr>
          <a:xfrm>
            <a:off x="442592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 AFFECTED</a:t>
            </a:r>
          </a:p>
        </p:txBody>
      </p:sp>
      <p:sp>
        <p:nvSpPr>
          <p:cNvPr id="125" name="Text Placeholder 1">
            <a:extLst>
              <a:ext uri="{FF2B5EF4-FFF2-40B4-BE49-F238E27FC236}">
                <a16:creationId xmlns:a16="http://schemas.microsoft.com/office/drawing/2014/main" id="{80F139BD-1B02-4207-AC7B-1C88A221F2A4}"/>
              </a:ext>
            </a:extLst>
          </p:cNvPr>
          <p:cNvSpPr txBox="1">
            <a:spLocks/>
          </p:cNvSpPr>
          <p:nvPr/>
        </p:nvSpPr>
        <p:spPr>
          <a:xfrm>
            <a:off x="5338725"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 DESTROYED</a:t>
            </a:r>
          </a:p>
        </p:txBody>
      </p:sp>
      <p:sp>
        <p:nvSpPr>
          <p:cNvPr id="126" name="Text Placeholder 1">
            <a:extLst>
              <a:ext uri="{FF2B5EF4-FFF2-40B4-BE49-F238E27FC236}">
                <a16:creationId xmlns:a16="http://schemas.microsoft.com/office/drawing/2014/main" id="{F07A9D50-A67C-40D4-987C-DC7A0402202B}"/>
              </a:ext>
            </a:extLst>
          </p:cNvPr>
          <p:cNvSpPr txBox="1">
            <a:spLocks/>
          </p:cNvSpPr>
          <p:nvPr/>
        </p:nvSpPr>
        <p:spPr>
          <a:xfrm>
            <a:off x="625153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ROAD NOT</a:t>
            </a:r>
          </a:p>
          <a:p>
            <a:pPr algn="ctr" defTabSz="914400"/>
            <a:r>
              <a:rPr lang="en-US" sz="800" kern="0" dirty="0">
                <a:latin typeface="Roboto Condensed" panose="02000000000000000000" pitchFamily="2" charset="0"/>
                <a:ea typeface="Roboto Condensed" panose="02000000000000000000" pitchFamily="2" charset="0"/>
              </a:rPr>
              <a:t>AFFECTED</a:t>
            </a:r>
          </a:p>
        </p:txBody>
      </p:sp>
      <p:sp>
        <p:nvSpPr>
          <p:cNvPr id="127" name="Text Placeholder 1">
            <a:extLst>
              <a:ext uri="{FF2B5EF4-FFF2-40B4-BE49-F238E27FC236}">
                <a16:creationId xmlns:a16="http://schemas.microsoft.com/office/drawing/2014/main" id="{B225740E-8F8C-4AC0-9601-59EAC7E92283}"/>
              </a:ext>
            </a:extLst>
          </p:cNvPr>
          <p:cNvSpPr txBox="1">
            <a:spLocks/>
          </p:cNvSpPr>
          <p:nvPr/>
        </p:nvSpPr>
        <p:spPr>
          <a:xfrm>
            <a:off x="7164335"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SCHOOL</a:t>
            </a:r>
          </a:p>
          <a:p>
            <a:pPr algn="ctr" defTabSz="914400"/>
            <a:r>
              <a:rPr lang="en-US" sz="800" kern="0" dirty="0">
                <a:latin typeface="Roboto Condensed" panose="02000000000000000000" pitchFamily="2" charset="0"/>
                <a:ea typeface="Roboto Condensed" panose="02000000000000000000" pitchFamily="2" charset="0"/>
              </a:rPr>
              <a:t>AFFECTED</a:t>
            </a:r>
          </a:p>
        </p:txBody>
      </p:sp>
      <p:sp>
        <p:nvSpPr>
          <p:cNvPr id="128" name="Text Placeholder 1">
            <a:extLst>
              <a:ext uri="{FF2B5EF4-FFF2-40B4-BE49-F238E27FC236}">
                <a16:creationId xmlns:a16="http://schemas.microsoft.com/office/drawing/2014/main" id="{78287E53-35E1-4E6B-9C46-05A34C90FD80}"/>
              </a:ext>
            </a:extLst>
          </p:cNvPr>
          <p:cNvSpPr txBox="1">
            <a:spLocks/>
          </p:cNvSpPr>
          <p:nvPr/>
        </p:nvSpPr>
        <p:spPr>
          <a:xfrm>
            <a:off x="8077140"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SCHOOL</a:t>
            </a:r>
          </a:p>
          <a:p>
            <a:pPr algn="ctr" defTabSz="914400"/>
            <a:r>
              <a:rPr lang="en-US" sz="800" kern="0" dirty="0">
                <a:latin typeface="Roboto Condensed" panose="02000000000000000000" pitchFamily="2" charset="0"/>
                <a:ea typeface="Roboto Condensed" panose="02000000000000000000" pitchFamily="2" charset="0"/>
              </a:rPr>
              <a:t>AFFECTED</a:t>
            </a:r>
          </a:p>
        </p:txBody>
      </p:sp>
      <p:sp>
        <p:nvSpPr>
          <p:cNvPr id="129" name="Text Placeholder 1">
            <a:extLst>
              <a:ext uri="{FF2B5EF4-FFF2-40B4-BE49-F238E27FC236}">
                <a16:creationId xmlns:a16="http://schemas.microsoft.com/office/drawing/2014/main" id="{E470B09A-435B-418A-92EE-B66C1C8845AF}"/>
              </a:ext>
            </a:extLst>
          </p:cNvPr>
          <p:cNvSpPr txBox="1">
            <a:spLocks/>
          </p:cNvSpPr>
          <p:nvPr/>
        </p:nvSpPr>
        <p:spPr>
          <a:xfrm>
            <a:off x="8989949" y="3660804"/>
            <a:ext cx="914400" cy="273021"/>
          </a:xfrm>
          <a:prstGeom prst="rect">
            <a:avLst/>
          </a:prstGeom>
        </p:spPr>
        <p:txBody>
          <a:bodyPr lIns="0" tIns="0" rIns="0" bIns="0"/>
          <a:lstStyle>
            <a:lvl1pPr marL="0" eaLnBrk="1" hangingPunct="1">
              <a:defRPr>
                <a:latin typeface="Roboto" panose="02000000000000000000" pitchFamily="2" charset="0"/>
                <a:ea typeface="Roboto" panose="02000000000000000000" pitchFamily="2" charset="0"/>
                <a:cs typeface="+mn-cs"/>
              </a:defRPr>
            </a:lvl1pPr>
            <a:lvl2pPr marL="457232" eaLnBrk="1" hangingPunct="1">
              <a:defRPr>
                <a:latin typeface="Roboto" panose="02000000000000000000" pitchFamily="2" charset="0"/>
                <a:ea typeface="Roboto" panose="02000000000000000000" pitchFamily="2" charset="0"/>
                <a:cs typeface="+mn-cs"/>
              </a:defRPr>
            </a:lvl2pPr>
            <a:lvl3pPr marL="914463" eaLnBrk="1" hangingPunct="1">
              <a:defRPr>
                <a:latin typeface="Roboto" panose="02000000000000000000" pitchFamily="2" charset="0"/>
                <a:ea typeface="Roboto" panose="02000000000000000000" pitchFamily="2" charset="0"/>
                <a:cs typeface="+mn-cs"/>
              </a:defRPr>
            </a:lvl3pPr>
            <a:lvl4pPr marL="1371696" eaLnBrk="1" hangingPunct="1">
              <a:defRPr>
                <a:latin typeface="Roboto" panose="02000000000000000000" pitchFamily="2" charset="0"/>
                <a:ea typeface="Roboto" panose="02000000000000000000" pitchFamily="2" charset="0"/>
                <a:cs typeface="+mn-cs"/>
              </a:defRPr>
            </a:lvl4pPr>
            <a:lvl5pPr marL="1828927" eaLnBrk="1" hangingPunct="1">
              <a:defRPr>
                <a:latin typeface="Roboto" panose="02000000000000000000" pitchFamily="2" charset="0"/>
                <a:ea typeface="Roboto" panose="02000000000000000000" pitchFamily="2" charset="0"/>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a:lstStyle>
          <a:p>
            <a:pPr algn="ctr" defTabSz="914400"/>
            <a:r>
              <a:rPr lang="en-US" sz="800" kern="0" dirty="0">
                <a:latin typeface="Roboto Condensed" panose="02000000000000000000" pitchFamily="2" charset="0"/>
                <a:ea typeface="Roboto Condensed" panose="02000000000000000000" pitchFamily="2" charset="0"/>
              </a:rPr>
              <a:t>SCHOOL NOT AFFECTED</a:t>
            </a:r>
          </a:p>
        </p:txBody>
      </p:sp>
      <p:pic>
        <p:nvPicPr>
          <p:cNvPr id="3" name="Graphic 2">
            <a:extLst>
              <a:ext uri="{FF2B5EF4-FFF2-40B4-BE49-F238E27FC236}">
                <a16:creationId xmlns:a16="http://schemas.microsoft.com/office/drawing/2014/main" id="{A74FAAD3-7EA7-4D98-9DB7-313CA75B522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3887724" y="1280114"/>
            <a:ext cx="457200" cy="457200"/>
          </a:xfrm>
          <a:prstGeom prst="rect">
            <a:avLst/>
          </a:prstGeom>
        </p:spPr>
      </p:pic>
    </p:spTree>
    <p:extLst>
      <p:ext uri="{BB962C8B-B14F-4D97-AF65-F5344CB8AC3E}">
        <p14:creationId xmlns:p14="http://schemas.microsoft.com/office/powerpoint/2010/main" val="3777840098"/>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docProps/app.xml><?xml version="1.0" encoding="utf-8"?>
<Properties xmlns="http://schemas.openxmlformats.org/officeDocument/2006/extended-properties" xmlns:vt="http://schemas.openxmlformats.org/officeDocument/2006/docPropsVTypes">
  <Template>OCHA_ppt_template</Template>
  <TotalTime>1363</TotalTime>
  <Words>717</Words>
  <Application>Microsoft Macintosh PowerPoint</Application>
  <PresentationFormat>Custom</PresentationFormat>
  <Paragraphs>426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Roboto Light</vt:lpstr>
      <vt:lpstr>Roboto Slab</vt:lpstr>
      <vt:lpstr>Roboto Condensed</vt:lpstr>
      <vt:lpstr>Roboto</vt:lpstr>
      <vt:lpstr>Calibri</vt:lpstr>
      <vt:lpstr>Arial</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Dita Anggraeni</dc:creator>
  <cp:lastModifiedBy>Javier Cueto</cp:lastModifiedBy>
  <cp:revision>71</cp:revision>
  <dcterms:created xsi:type="dcterms:W3CDTF">2019-10-17T18:24:02Z</dcterms:created>
  <dcterms:modified xsi:type="dcterms:W3CDTF">2020-10-29T13:11:03Z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ies>
</file>