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5" r:id="rId1"/>
  </p:sldMasterIdLst>
  <p:notesMasterIdLst>
    <p:notesMasterId r:id="rId25"/>
  </p:notesMasterIdLst>
  <p:handoutMasterIdLst>
    <p:handoutMasterId r:id="rId26"/>
  </p:handoutMasterIdLst>
  <p:sldIdLst>
    <p:sldId id="444" r:id="rId2"/>
    <p:sldId id="452" r:id="rId3"/>
    <p:sldId id="446" r:id="rId4"/>
    <p:sldId id="471" r:id="rId5"/>
    <p:sldId id="454" r:id="rId6"/>
    <p:sldId id="447" r:id="rId7"/>
    <p:sldId id="458" r:id="rId8"/>
    <p:sldId id="457" r:id="rId9"/>
    <p:sldId id="456" r:id="rId10"/>
    <p:sldId id="448" r:id="rId11"/>
    <p:sldId id="463" r:id="rId12"/>
    <p:sldId id="462" r:id="rId13"/>
    <p:sldId id="461" r:id="rId14"/>
    <p:sldId id="460" r:id="rId15"/>
    <p:sldId id="449" r:id="rId16"/>
    <p:sldId id="467" r:id="rId17"/>
    <p:sldId id="466" r:id="rId18"/>
    <p:sldId id="472" r:id="rId19"/>
    <p:sldId id="465" r:id="rId20"/>
    <p:sldId id="450" r:id="rId21"/>
    <p:sldId id="469" r:id="rId22"/>
    <p:sldId id="451" r:id="rId23"/>
    <p:sldId id="453" r:id="rId24"/>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64" userDrawn="1">
          <p15:clr>
            <a:srgbClr val="A4A3A4"/>
          </p15:clr>
        </p15:guide>
        <p15:guide id="2" orient="horz" pos="4115">
          <p15:clr>
            <a:srgbClr val="A4A3A4"/>
          </p15:clr>
        </p15:guide>
        <p15:guide id="3" orient="horz" pos="2183" userDrawn="1">
          <p15:clr>
            <a:srgbClr val="A4A3A4"/>
          </p15:clr>
        </p15:guide>
        <p15:guide id="4" orient="horz" pos="4319">
          <p15:clr>
            <a:srgbClr val="A4A3A4"/>
          </p15:clr>
        </p15:guide>
        <p15:guide id="5" orient="horz" pos="3929" userDrawn="1">
          <p15:clr>
            <a:srgbClr val="A4A3A4"/>
          </p15:clr>
        </p15:guide>
        <p15:guide id="6" orient="horz" pos="1389">
          <p15:clr>
            <a:srgbClr val="A4A3A4"/>
          </p15:clr>
        </p15:guide>
        <p15:guide id="7" orient="horz" pos="368" userDrawn="1">
          <p15:clr>
            <a:srgbClr val="A4A3A4"/>
          </p15:clr>
        </p15:guide>
        <p15:guide id="8" orient="horz" pos="1616" userDrawn="1">
          <p15:clr>
            <a:srgbClr val="A4A3A4"/>
          </p15:clr>
        </p15:guide>
        <p15:guide id="9" orient="horz" pos="856">
          <p15:clr>
            <a:srgbClr val="A4A3A4"/>
          </p15:clr>
        </p15:guide>
        <p15:guide id="10" orient="horz" pos="2685">
          <p15:clr>
            <a:srgbClr val="A4A3A4"/>
          </p15:clr>
        </p15:guide>
        <p15:guide id="11" pos="317" userDrawn="1">
          <p15:clr>
            <a:srgbClr val="A4A3A4"/>
          </p15:clr>
        </p15:guide>
        <p15:guide id="12" pos="5448">
          <p15:clr>
            <a:srgbClr val="A4A3A4"/>
          </p15:clr>
        </p15:guide>
        <p15:guide id="13" pos="2794">
          <p15:clr>
            <a:srgbClr val="A4A3A4"/>
          </p15:clr>
        </p15:guide>
        <p15:guide id="14" pos="2789" userDrawn="1">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D1E8"/>
    <a:srgbClr val="026CB6"/>
    <a:srgbClr val="FFE1E1"/>
    <a:srgbClr val="FFCCCC"/>
    <a:srgbClr val="FFAFAF"/>
    <a:srgbClr val="FF9900"/>
    <a:srgbClr val="F0F5FA"/>
    <a:srgbClr val="E3EBF5"/>
    <a:srgbClr val="9EBCDE"/>
    <a:srgbClr val="80A8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13" autoAdjust="0"/>
    <p:restoredTop sz="94850" autoAdjust="0"/>
  </p:normalViewPr>
  <p:slideViewPr>
    <p:cSldViewPr snapToGrid="0" showGuides="1">
      <p:cViewPr>
        <p:scale>
          <a:sx n="66" d="100"/>
          <a:sy n="66" d="100"/>
        </p:scale>
        <p:origin x="1518" y="978"/>
      </p:cViewPr>
      <p:guideLst>
        <p:guide orient="horz" pos="2364"/>
        <p:guide orient="horz" pos="4115"/>
        <p:guide orient="horz" pos="2183"/>
        <p:guide orient="horz" pos="4319"/>
        <p:guide orient="horz" pos="3929"/>
        <p:guide orient="horz" pos="1389"/>
        <p:guide orient="horz" pos="368"/>
        <p:guide orient="horz" pos="1616"/>
        <p:guide orient="horz" pos="856"/>
        <p:guide orient="horz" pos="2685"/>
        <p:guide pos="317"/>
        <p:guide pos="5448"/>
        <p:guide pos="2794"/>
        <p:guide pos="2789"/>
      </p:guideLst>
    </p:cSldViewPr>
  </p:slideViewPr>
  <p:notesTextViewPr>
    <p:cViewPr>
      <p:scale>
        <a:sx n="1" d="1"/>
        <a:sy n="1" d="1"/>
      </p:scale>
      <p:origin x="0" y="0"/>
    </p:cViewPr>
  </p:notesTextViewPr>
  <p:sorterViewPr>
    <p:cViewPr>
      <p:scale>
        <a:sx n="75" d="100"/>
        <a:sy n="75" d="100"/>
      </p:scale>
      <p:origin x="0" y="0"/>
    </p:cViewPr>
  </p:sorterViewPr>
  <p:notesViewPr>
    <p:cSldViewPr snapToGrid="0" showGuides="1">
      <p:cViewPr>
        <p:scale>
          <a:sx n="125" d="100"/>
          <a:sy n="125" d="100"/>
        </p:scale>
        <p:origin x="-1980" y="4212"/>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411"/>
          </a:xfrm>
          <a:prstGeom prst="rect">
            <a:avLst/>
          </a:prstGeom>
        </p:spPr>
        <p:txBody>
          <a:bodyPr vert="horz" lIns="91440" tIns="45720" rIns="91440" bIns="45720" rtlCol="0"/>
          <a:lstStyle>
            <a:lvl1pPr algn="l">
              <a:defRPr sz="1200"/>
            </a:lvl1pPr>
          </a:lstStyle>
          <a:p>
            <a:r>
              <a:rPr lang="en-AU"/>
              <a:t>Notes</a:t>
            </a:r>
          </a:p>
        </p:txBody>
      </p:sp>
      <p:sp>
        <p:nvSpPr>
          <p:cNvPr id="3" name="Date Placeholder 2"/>
          <p:cNvSpPr>
            <a:spLocks noGrp="1"/>
          </p:cNvSpPr>
          <p:nvPr>
            <p:ph type="dt" sz="quarter" idx="1"/>
          </p:nvPr>
        </p:nvSpPr>
        <p:spPr>
          <a:xfrm>
            <a:off x="3850445" y="0"/>
            <a:ext cx="2945659" cy="496411"/>
          </a:xfrm>
          <a:prstGeom prst="rect">
            <a:avLst/>
          </a:prstGeom>
        </p:spPr>
        <p:txBody>
          <a:bodyPr vert="horz" lIns="91440" tIns="45720" rIns="91440" bIns="45720" rtlCol="0"/>
          <a:lstStyle>
            <a:lvl1pPr algn="r">
              <a:defRPr sz="1200"/>
            </a:lvl1pPr>
          </a:lstStyle>
          <a:p>
            <a:fld id="{DDA76F0A-980D-4F30-A34C-6192C86BCEB5}" type="datetimeFigureOut">
              <a:rPr lang="en-AU" smtClean="0"/>
              <a:pPr/>
              <a:t>28/07/2017</a:t>
            </a:fld>
            <a:endParaRPr lang="en-AU"/>
          </a:p>
        </p:txBody>
      </p:sp>
      <p:sp>
        <p:nvSpPr>
          <p:cNvPr id="4" name="Footer Placeholder 3"/>
          <p:cNvSpPr>
            <a:spLocks noGrp="1"/>
          </p:cNvSpPr>
          <p:nvPr>
            <p:ph type="ftr" sz="quarter" idx="2"/>
          </p:nvPr>
        </p:nvSpPr>
        <p:spPr>
          <a:xfrm>
            <a:off x="2" y="9430092"/>
            <a:ext cx="2945659" cy="496411"/>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5" y="9430092"/>
            <a:ext cx="2945659" cy="496411"/>
          </a:xfrm>
          <a:prstGeom prst="rect">
            <a:avLst/>
          </a:prstGeom>
        </p:spPr>
        <p:txBody>
          <a:bodyPr vert="horz" lIns="91440" tIns="45720" rIns="91440" bIns="45720" rtlCol="0" anchor="b"/>
          <a:lstStyle>
            <a:lvl1pPr algn="r">
              <a:defRPr sz="1200"/>
            </a:lvl1pPr>
          </a:lstStyle>
          <a:p>
            <a:fld id="{F949D1AD-A2E5-4307-8578-41102CA0F1E9}" type="slidenum">
              <a:rPr lang="en-AU" smtClean="0"/>
              <a:pPr/>
              <a:t>‹#›</a:t>
            </a:fld>
            <a:endParaRPr lang="en-AU"/>
          </a:p>
        </p:txBody>
      </p:sp>
    </p:spTree>
    <p:extLst>
      <p:ext uri="{BB962C8B-B14F-4D97-AF65-F5344CB8AC3E}">
        <p14:creationId xmlns:p14="http://schemas.microsoft.com/office/powerpoint/2010/main" val="264828181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411"/>
          </a:xfrm>
          <a:prstGeom prst="rect">
            <a:avLst/>
          </a:prstGeom>
        </p:spPr>
        <p:txBody>
          <a:bodyPr vert="horz" lIns="91440" tIns="45720" rIns="91440" bIns="45720" rtlCol="0"/>
          <a:lstStyle>
            <a:lvl1pPr algn="l">
              <a:defRPr sz="1200">
                <a:latin typeface="Arial" pitchFamily="34" charset="0"/>
                <a:cs typeface="Arial" pitchFamily="34" charset="0"/>
              </a:defRPr>
            </a:lvl1pPr>
          </a:lstStyle>
          <a:p>
            <a:r>
              <a:rPr lang="en-AU"/>
              <a:t>Notes</a:t>
            </a:r>
          </a:p>
        </p:txBody>
      </p:sp>
      <p:sp>
        <p:nvSpPr>
          <p:cNvPr id="3" name="Date Placeholder 2"/>
          <p:cNvSpPr>
            <a:spLocks noGrp="1"/>
          </p:cNvSpPr>
          <p:nvPr>
            <p:ph type="dt" idx="1"/>
          </p:nvPr>
        </p:nvSpPr>
        <p:spPr>
          <a:xfrm>
            <a:off x="3850445" y="0"/>
            <a:ext cx="2945659" cy="496411"/>
          </a:xfrm>
          <a:prstGeom prst="rect">
            <a:avLst/>
          </a:prstGeom>
        </p:spPr>
        <p:txBody>
          <a:bodyPr vert="horz" lIns="91440" tIns="45720" rIns="91440" bIns="45720" rtlCol="0"/>
          <a:lstStyle>
            <a:lvl1pPr algn="r">
              <a:defRPr sz="1200">
                <a:latin typeface="Arial" pitchFamily="34" charset="0"/>
                <a:cs typeface="Arial" pitchFamily="34" charset="0"/>
              </a:defRPr>
            </a:lvl1pPr>
          </a:lstStyle>
          <a:p>
            <a:fld id="{16A5F483-3392-4357-8BB8-81BAE864DE40}" type="datetimeFigureOut">
              <a:rPr lang="en-AU" smtClean="0"/>
              <a:pPr/>
              <a:t>28/07/2017</a:t>
            </a:fld>
            <a:endParaRPr lang="en-AU"/>
          </a:p>
        </p:txBody>
      </p:sp>
      <p:sp>
        <p:nvSpPr>
          <p:cNvPr id="4" name="Slide Image Placeholder 3"/>
          <p:cNvSpPr>
            <a:spLocks noGrp="1" noRot="1" noChangeAspect="1"/>
          </p:cNvSpPr>
          <p:nvPr>
            <p:ph type="sldImg" idx="2"/>
          </p:nvPr>
        </p:nvSpPr>
        <p:spPr>
          <a:xfrm>
            <a:off x="917575" y="508000"/>
            <a:ext cx="4962525" cy="37226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495010"/>
            <a:ext cx="5438140" cy="46885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2" y="9430092"/>
            <a:ext cx="2945659" cy="496411"/>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endParaRPr lang="en-AU"/>
          </a:p>
        </p:txBody>
      </p:sp>
      <p:sp>
        <p:nvSpPr>
          <p:cNvPr id="7" name="Slide Number Placeholder 6"/>
          <p:cNvSpPr>
            <a:spLocks noGrp="1"/>
          </p:cNvSpPr>
          <p:nvPr>
            <p:ph type="sldNum" sz="quarter" idx="5"/>
          </p:nvPr>
        </p:nvSpPr>
        <p:spPr>
          <a:xfrm>
            <a:off x="3850445" y="9430092"/>
            <a:ext cx="2945659" cy="496411"/>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fld id="{B4ED1CF7-524F-44E0-A189-DE865D5A874F}" type="slidenum">
              <a:rPr lang="en-AU" smtClean="0"/>
              <a:pPr/>
              <a:t>‹#›</a:t>
            </a:fld>
            <a:endParaRPr lang="en-AU"/>
          </a:p>
        </p:txBody>
      </p:sp>
    </p:spTree>
    <p:extLst>
      <p:ext uri="{BB962C8B-B14F-4D97-AF65-F5344CB8AC3E}">
        <p14:creationId xmlns:p14="http://schemas.microsoft.com/office/powerpoint/2010/main" val="1030119450"/>
      </p:ext>
    </p:extLst>
  </p:cSld>
  <p:clrMap bg1="lt1" tx1="dk1" bg2="lt2" tx2="dk2" accent1="accent1" accent2="accent2" accent3="accent3" accent4="accent4" accent5="accent5" accent6="accent6" hlink="hlink" folHlink="folHlink"/>
  <p:hf ftr="0" dt="0"/>
  <p:notesStyle>
    <a:lvl1pPr marL="0" algn="l" defTabSz="914400" rtl="0" eaLnBrk="1" latinLnBrk="0" hangingPunct="1">
      <a:lnSpc>
        <a:spcPct val="114000"/>
      </a:lnSpc>
      <a:spcBef>
        <a:spcPts val="1200"/>
      </a:spcBef>
      <a:defRPr sz="1200" kern="1200">
        <a:solidFill>
          <a:schemeClr val="tx1"/>
        </a:solidFill>
        <a:latin typeface="Arial" pitchFamily="34" charset="0"/>
        <a:ea typeface="+mn-ea"/>
        <a:cs typeface="Arial" pitchFamily="34" charset="0"/>
      </a:defRPr>
    </a:lvl1pPr>
    <a:lvl2pPr marL="457200" algn="l" defTabSz="914400" rtl="0" eaLnBrk="1" latinLnBrk="0" hangingPunct="1">
      <a:lnSpc>
        <a:spcPct val="114000"/>
      </a:lnSpc>
      <a:spcBef>
        <a:spcPts val="1200"/>
      </a:spcBef>
      <a:defRPr sz="1200" kern="1200">
        <a:solidFill>
          <a:schemeClr val="tx1"/>
        </a:solidFill>
        <a:latin typeface="Arial" pitchFamily="34" charset="0"/>
        <a:ea typeface="+mn-ea"/>
        <a:cs typeface="Arial" pitchFamily="34" charset="0"/>
      </a:defRPr>
    </a:lvl2pPr>
    <a:lvl3pPr marL="914400" algn="l" defTabSz="914400" rtl="0" eaLnBrk="1" latinLnBrk="0" hangingPunct="1">
      <a:lnSpc>
        <a:spcPct val="114000"/>
      </a:lnSpc>
      <a:spcBef>
        <a:spcPts val="1200"/>
      </a:spcBef>
      <a:defRPr sz="1200" kern="1200">
        <a:solidFill>
          <a:schemeClr val="tx1"/>
        </a:solidFill>
        <a:latin typeface="Arial" pitchFamily="34" charset="0"/>
        <a:ea typeface="+mn-ea"/>
        <a:cs typeface="Arial" pitchFamily="34" charset="0"/>
      </a:defRPr>
    </a:lvl3pPr>
    <a:lvl4pPr marL="1371600" algn="l" defTabSz="914400" rtl="0" eaLnBrk="1" latinLnBrk="0" hangingPunct="1">
      <a:lnSpc>
        <a:spcPct val="114000"/>
      </a:lnSpc>
      <a:spcBef>
        <a:spcPts val="1200"/>
      </a:spcBef>
      <a:defRPr sz="1200" kern="1200">
        <a:solidFill>
          <a:schemeClr val="tx1"/>
        </a:solidFill>
        <a:latin typeface="Arial" pitchFamily="34" charset="0"/>
        <a:ea typeface="+mn-ea"/>
        <a:cs typeface="Arial" pitchFamily="34" charset="0"/>
      </a:defRPr>
    </a:lvl4pPr>
    <a:lvl5pPr marL="1828800" algn="l" defTabSz="914400" rtl="0" eaLnBrk="1" latinLnBrk="0" hangingPunct="1">
      <a:lnSpc>
        <a:spcPct val="114000"/>
      </a:lnSpc>
      <a:spcBef>
        <a:spcPts val="1200"/>
      </a:spcBef>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99746" name="Rectangle 2"/>
          <p:cNvSpPr>
            <a:spLocks noChangeArrowheads="1"/>
          </p:cNvSpPr>
          <p:nvPr userDrawn="1"/>
        </p:nvSpPr>
        <p:spPr bwMode="auto">
          <a:xfrm>
            <a:off x="0" y="0"/>
            <a:ext cx="9144000" cy="781050"/>
          </a:xfrm>
          <a:prstGeom prst="rect">
            <a:avLst/>
          </a:prstGeom>
          <a:noFill/>
          <a:ln w="9525">
            <a:noFill/>
            <a:miter lim="800000"/>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799748" name="Rectangle 4"/>
          <p:cNvSpPr>
            <a:spLocks noGrp="1" noChangeArrowheads="1"/>
          </p:cNvSpPr>
          <p:nvPr>
            <p:ph type="subTitle" sz="quarter" idx="1"/>
          </p:nvPr>
        </p:nvSpPr>
        <p:spPr>
          <a:xfrm>
            <a:off x="1371600" y="3429000"/>
            <a:ext cx="6400800" cy="387798"/>
          </a:xfrm>
        </p:spPr>
        <p:txBody>
          <a:bodyPr/>
          <a:lstStyle>
            <a:lvl1pPr marL="0" indent="0" algn="ctr">
              <a:spcBef>
                <a:spcPct val="0"/>
              </a:spcBef>
              <a:buFontTx/>
              <a:buNone/>
              <a:defRPr sz="1600" b="1">
                <a:solidFill>
                  <a:schemeClr val="hlink"/>
                </a:solidFill>
              </a:defRPr>
            </a:lvl1pPr>
          </a:lstStyle>
          <a:p>
            <a:r>
              <a:rPr lang="en-US" dirty="0"/>
              <a:t>Click to edit Master subtitle style</a:t>
            </a:r>
            <a:endParaRPr lang="en-GB" dirty="0"/>
          </a:p>
        </p:txBody>
      </p:sp>
      <p:sp>
        <p:nvSpPr>
          <p:cNvPr id="799749" name="Line 5"/>
          <p:cNvSpPr>
            <a:spLocks noChangeShapeType="1"/>
          </p:cNvSpPr>
          <p:nvPr/>
        </p:nvSpPr>
        <p:spPr bwMode="auto">
          <a:xfrm>
            <a:off x="0" y="787400"/>
            <a:ext cx="91440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GB" sz="1400" b="1">
              <a:solidFill>
                <a:srgbClr val="000000"/>
              </a:solidFill>
            </a:endParaRPr>
          </a:p>
        </p:txBody>
      </p:sp>
      <p:sp>
        <p:nvSpPr>
          <p:cNvPr id="14" name="Line 9"/>
          <p:cNvSpPr>
            <a:spLocks noChangeShapeType="1"/>
          </p:cNvSpPr>
          <p:nvPr userDrawn="1"/>
        </p:nvSpPr>
        <p:spPr bwMode="auto">
          <a:xfrm>
            <a:off x="0" y="6527800"/>
            <a:ext cx="91440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GB" sz="1400" b="1">
              <a:solidFill>
                <a:srgbClr val="000000"/>
              </a:solidFill>
            </a:endParaRPr>
          </a:p>
        </p:txBody>
      </p:sp>
      <p:sp>
        <p:nvSpPr>
          <p:cNvPr id="2" name="Title 1"/>
          <p:cNvSpPr>
            <a:spLocks noGrp="1"/>
          </p:cNvSpPr>
          <p:nvPr>
            <p:ph type="title"/>
          </p:nvPr>
        </p:nvSpPr>
        <p:spPr>
          <a:xfrm>
            <a:off x="1375045" y="2801040"/>
            <a:ext cx="6388563" cy="584775"/>
          </a:xfrm>
        </p:spPr>
        <p:txBody>
          <a:bodyPr/>
          <a:lstStyle>
            <a:lvl1pPr algn="ctr">
              <a:defRPr sz="3200"/>
            </a:lvl1pPr>
          </a:lstStyle>
          <a:p>
            <a:r>
              <a:rPr lang="en-US" dirty="0"/>
              <a:t>Click to edit Master title style</a:t>
            </a:r>
            <a:endParaRPr lang="en-GB" dirty="0"/>
          </a:p>
        </p:txBody>
      </p:sp>
      <p:sp>
        <p:nvSpPr>
          <p:cNvPr id="6" name="Date Placeholder 5"/>
          <p:cNvSpPr>
            <a:spLocks noGrp="1"/>
          </p:cNvSpPr>
          <p:nvPr>
            <p:ph type="dt" sz="half" idx="10"/>
          </p:nvPr>
        </p:nvSpPr>
        <p:spPr/>
        <p:txBody>
          <a:bodyPr/>
          <a:lstStyle/>
          <a:p>
            <a:pPr fontAlgn="base">
              <a:spcBef>
                <a:spcPct val="0"/>
              </a:spcBef>
              <a:spcAft>
                <a:spcPct val="0"/>
              </a:spcAft>
              <a:defRPr/>
            </a:pPr>
            <a:fld id="{ADE204DF-6F0B-413A-9498-4C487D251E48}" type="datetime1">
              <a:rPr lang="en-US" smtClean="0">
                <a:solidFill>
                  <a:srgbClr val="000000">
                    <a:lumMod val="65000"/>
                    <a:lumOff val="35000"/>
                  </a:srgbClr>
                </a:solidFill>
              </a:rPr>
              <a:t>28/07/2017</a:t>
            </a:fld>
            <a:endParaRPr lang="en-GB" dirty="0">
              <a:solidFill>
                <a:srgbClr val="000000">
                  <a:lumMod val="65000"/>
                  <a:lumOff val="35000"/>
                </a:srgbClr>
              </a:solidFill>
            </a:endParaRPr>
          </a:p>
        </p:txBody>
      </p:sp>
      <p:sp>
        <p:nvSpPr>
          <p:cNvPr id="8" name="Slide Number Placeholder 7"/>
          <p:cNvSpPr>
            <a:spLocks noGrp="1"/>
          </p:cNvSpPr>
          <p:nvPr>
            <p:ph type="sldNum" sz="quarter" idx="12"/>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a:t>
            </a:fld>
            <a:endParaRPr lang="en-GB" b="1">
              <a:solidFill>
                <a:srgbClr val="000000">
                  <a:lumMod val="65000"/>
                  <a:lumOff val="35000"/>
                </a:srgbClr>
              </a:solidFill>
            </a:endParaRPr>
          </a:p>
        </p:txBody>
      </p:sp>
    </p:spTree>
    <p:extLst>
      <p:ext uri="{BB962C8B-B14F-4D97-AF65-F5344CB8AC3E}">
        <p14:creationId xmlns:p14="http://schemas.microsoft.com/office/powerpoint/2010/main" val="3320821069"/>
      </p:ext>
    </p:extLst>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13" name="Text Placeholder 12"/>
          <p:cNvSpPr>
            <a:spLocks noGrp="1"/>
          </p:cNvSpPr>
          <p:nvPr>
            <p:ph type="body" sz="quarter" idx="13"/>
          </p:nvPr>
        </p:nvSpPr>
        <p:spPr>
          <a:xfrm>
            <a:off x="423065" y="2320776"/>
            <a:ext cx="8254209" cy="1006429"/>
          </a:xfr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fontAlgn="base">
              <a:spcBef>
                <a:spcPct val="35000"/>
              </a:spcBef>
              <a:spcAft>
                <a:spcPct val="0"/>
              </a:spcAft>
              <a:buClr>
                <a:schemeClr val="tx1"/>
              </a:buClr>
              <a:defRPr lang="en-US" smtClean="0">
                <a:solidFill>
                  <a:schemeClr val="tx1"/>
                </a:solidFill>
                <a:latin typeface="+mn-lt"/>
                <a:ea typeface="+mn-ea"/>
                <a:cs typeface="+mn-cs"/>
              </a:defRPr>
            </a:lvl1pPr>
            <a:lvl2pPr algn="l" rtl="0" fontAlgn="base">
              <a:spcBef>
                <a:spcPct val="35000"/>
              </a:spcBef>
              <a:spcAft>
                <a:spcPct val="0"/>
              </a:spcAft>
              <a:buClr>
                <a:schemeClr val="tx1"/>
              </a:buClr>
              <a:defRPr lang="en-US" smtClean="0">
                <a:solidFill>
                  <a:schemeClr val="tx1"/>
                </a:solidFill>
                <a:latin typeface="+mn-lt"/>
                <a:ea typeface="+mn-ea"/>
                <a:cs typeface="+mn-cs"/>
              </a:defRPr>
            </a:lvl2pPr>
            <a:lvl3pPr algn="l" rtl="0" fontAlgn="base">
              <a:spcBef>
                <a:spcPct val="35000"/>
              </a:spcBef>
              <a:spcAft>
                <a:spcPct val="0"/>
              </a:spcAft>
              <a:buClr>
                <a:schemeClr val="tx1"/>
              </a:buClr>
              <a:defRPr lang="en-US" smtClean="0">
                <a:solidFill>
                  <a:schemeClr val="tx1"/>
                </a:solidFill>
                <a:latin typeface="+mn-lt"/>
                <a:ea typeface="+mn-ea"/>
                <a:cs typeface="+mn-cs"/>
              </a:defRPr>
            </a:lvl3pPr>
            <a:lvl4pPr algn="l" rtl="0" fontAlgn="base">
              <a:spcBef>
                <a:spcPct val="35000"/>
              </a:spcBef>
              <a:spcAft>
                <a:spcPct val="0"/>
              </a:spcAft>
              <a:buClr>
                <a:schemeClr val="tx1"/>
              </a:buClr>
              <a:defRPr lang="en-US" smtClean="0">
                <a:solidFill>
                  <a:schemeClr val="tx1"/>
                </a:solidFill>
                <a:latin typeface="+mn-lt"/>
                <a:ea typeface="+mn-ea"/>
                <a:cs typeface="+mn-cs"/>
              </a:defRPr>
            </a:lvl4pPr>
            <a:lvl5pPr algn="l" rtl="0" fontAlgn="base">
              <a:spcBef>
                <a:spcPct val="35000"/>
              </a:spcBef>
              <a:spcAft>
                <a:spcPct val="0"/>
              </a:spcAft>
              <a:buClr>
                <a:schemeClr val="tx1"/>
              </a:buClr>
              <a:defRPr lang="en-GB" dirty="0" smtClean="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p:txBody>
      </p:sp>
      <p:sp>
        <p:nvSpPr>
          <p:cNvPr id="5" name="Date Placeholder 4"/>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28/07/2017</a:t>
            </a:fld>
            <a:endParaRPr lang="en-GB" dirty="0">
              <a:solidFill>
                <a:srgbClr val="000000">
                  <a:lumMod val="65000"/>
                  <a:lumOff val="35000"/>
                </a:srgbClr>
              </a:solidFill>
            </a:endParaRPr>
          </a:p>
        </p:txBody>
      </p:sp>
      <p:sp>
        <p:nvSpPr>
          <p:cNvPr id="7" name="Slide Number Placeholder 6"/>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a:t>
            </a:fld>
            <a:endParaRPr lang="en-GB" b="1">
              <a:solidFill>
                <a:srgbClr val="000000">
                  <a:lumMod val="65000"/>
                  <a:lumOff val="35000"/>
                </a:srgbClr>
              </a:solidFill>
            </a:endParaRPr>
          </a:p>
        </p:txBody>
      </p:sp>
    </p:spTree>
    <p:extLst>
      <p:ext uri="{BB962C8B-B14F-4D97-AF65-F5344CB8AC3E}">
        <p14:creationId xmlns:p14="http://schemas.microsoft.com/office/powerpoint/2010/main" val="2588702844"/>
      </p:ext>
    </p:extLst>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428625" y="1828800"/>
            <a:ext cx="8220075" cy="365125"/>
          </a:xfrm>
        </p:spPr>
        <p:txBody>
          <a:bodyPr/>
          <a:lstStyle>
            <a:lvl1pPr marL="0" indent="0">
              <a:buNone/>
              <a:defRPr b="1"/>
            </a:lvl1pPr>
          </a:lstStyle>
          <a:p>
            <a:pPr lvl="0"/>
            <a:r>
              <a:rPr lang="en-US" dirty="0"/>
              <a:t>Click to edit Master text styles</a:t>
            </a:r>
            <a:endParaRPr lang="en-GB" dirty="0"/>
          </a:p>
        </p:txBody>
      </p:sp>
      <p:sp>
        <p:nvSpPr>
          <p:cNvPr id="2" name="Title 1"/>
          <p:cNvSpPr>
            <a:spLocks noGrp="1"/>
          </p:cNvSpPr>
          <p:nvPr>
            <p:ph type="title"/>
          </p:nvPr>
        </p:nvSpPr>
        <p:spPr/>
        <p:txBody>
          <a:bodyPr/>
          <a:lstStyle/>
          <a:p>
            <a:r>
              <a:rPr lang="en-US" dirty="0"/>
              <a:t>Click to edit Master title style</a:t>
            </a:r>
            <a:endParaRPr lang="en-GB" dirty="0"/>
          </a:p>
        </p:txBody>
      </p:sp>
      <p:sp>
        <p:nvSpPr>
          <p:cNvPr id="13" name="Text Placeholder 12"/>
          <p:cNvSpPr>
            <a:spLocks noGrp="1"/>
          </p:cNvSpPr>
          <p:nvPr>
            <p:ph type="body" sz="quarter" idx="13"/>
          </p:nvPr>
        </p:nvSpPr>
        <p:spPr>
          <a:xfrm>
            <a:off x="423065" y="2320776"/>
            <a:ext cx="8254209" cy="1006429"/>
          </a:xfr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fontAlgn="base">
              <a:spcBef>
                <a:spcPct val="35000"/>
              </a:spcBef>
              <a:spcAft>
                <a:spcPct val="0"/>
              </a:spcAft>
              <a:buClr>
                <a:schemeClr val="tx1"/>
              </a:buClr>
              <a:defRPr lang="en-US" smtClean="0">
                <a:solidFill>
                  <a:schemeClr val="tx1"/>
                </a:solidFill>
                <a:latin typeface="+mn-lt"/>
                <a:ea typeface="+mn-ea"/>
                <a:cs typeface="+mn-cs"/>
              </a:defRPr>
            </a:lvl1pPr>
            <a:lvl2pPr algn="l" rtl="0" fontAlgn="base">
              <a:spcBef>
                <a:spcPct val="35000"/>
              </a:spcBef>
              <a:spcAft>
                <a:spcPct val="0"/>
              </a:spcAft>
              <a:buClr>
                <a:schemeClr val="tx1"/>
              </a:buClr>
              <a:defRPr lang="en-US" smtClean="0">
                <a:solidFill>
                  <a:schemeClr val="tx1"/>
                </a:solidFill>
                <a:latin typeface="+mn-lt"/>
                <a:ea typeface="+mn-ea"/>
                <a:cs typeface="+mn-cs"/>
              </a:defRPr>
            </a:lvl2pPr>
            <a:lvl3pPr algn="l" rtl="0" fontAlgn="base">
              <a:spcBef>
                <a:spcPct val="35000"/>
              </a:spcBef>
              <a:spcAft>
                <a:spcPct val="0"/>
              </a:spcAft>
              <a:buClr>
                <a:schemeClr val="tx1"/>
              </a:buClr>
              <a:defRPr lang="en-US" smtClean="0">
                <a:solidFill>
                  <a:schemeClr val="tx1"/>
                </a:solidFill>
                <a:latin typeface="+mn-lt"/>
                <a:ea typeface="+mn-ea"/>
                <a:cs typeface="+mn-cs"/>
              </a:defRPr>
            </a:lvl3pPr>
            <a:lvl4pPr algn="l" rtl="0" fontAlgn="base">
              <a:spcBef>
                <a:spcPct val="35000"/>
              </a:spcBef>
              <a:spcAft>
                <a:spcPct val="0"/>
              </a:spcAft>
              <a:buClr>
                <a:schemeClr val="tx1"/>
              </a:buClr>
              <a:defRPr lang="en-US" smtClean="0">
                <a:solidFill>
                  <a:schemeClr val="tx1"/>
                </a:solidFill>
                <a:latin typeface="+mn-lt"/>
                <a:ea typeface="+mn-ea"/>
                <a:cs typeface="+mn-cs"/>
              </a:defRPr>
            </a:lvl4pPr>
            <a:lvl5pPr algn="l" rtl="0" fontAlgn="base">
              <a:spcBef>
                <a:spcPct val="35000"/>
              </a:spcBef>
              <a:spcAft>
                <a:spcPct val="0"/>
              </a:spcAft>
              <a:buClr>
                <a:schemeClr val="tx1"/>
              </a:buClr>
              <a:defRPr lang="en-GB" dirty="0" smtClean="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p:txBody>
      </p:sp>
      <p:sp>
        <p:nvSpPr>
          <p:cNvPr id="5" name="Date Placeholder 4"/>
          <p:cNvSpPr>
            <a:spLocks noGrp="1"/>
          </p:cNvSpPr>
          <p:nvPr>
            <p:ph type="dt" sz="half" idx="14"/>
          </p:nvPr>
        </p:nvSpPr>
        <p:spPr/>
        <p:txBody>
          <a:bodyPr/>
          <a:lstStyle/>
          <a:p>
            <a:pPr fontAlgn="base">
              <a:spcBef>
                <a:spcPct val="0"/>
              </a:spcBef>
              <a:spcAft>
                <a:spcPct val="0"/>
              </a:spcAft>
              <a:defRPr/>
            </a:pPr>
            <a:fld id="{5896366A-1973-4934-895F-C7FD6023CDB5}" type="datetime1">
              <a:rPr lang="en-US" smtClean="0">
                <a:solidFill>
                  <a:srgbClr val="000000">
                    <a:lumMod val="65000"/>
                    <a:lumOff val="35000"/>
                  </a:srgbClr>
                </a:solidFill>
              </a:rPr>
              <a:t>28/07/2017</a:t>
            </a:fld>
            <a:endParaRPr lang="en-GB" dirty="0">
              <a:solidFill>
                <a:srgbClr val="000000">
                  <a:lumMod val="65000"/>
                  <a:lumOff val="35000"/>
                </a:srgbClr>
              </a:solidFill>
            </a:endParaRPr>
          </a:p>
        </p:txBody>
      </p:sp>
      <p:sp>
        <p:nvSpPr>
          <p:cNvPr id="7" name="Slide Number Placeholder 6"/>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a:t>
            </a:fld>
            <a:endParaRPr lang="en-GB" b="1">
              <a:solidFill>
                <a:srgbClr val="000000">
                  <a:lumMod val="65000"/>
                  <a:lumOff val="35000"/>
                </a:srgbClr>
              </a:solidFill>
            </a:endParaRPr>
          </a:p>
        </p:txBody>
      </p:sp>
      <p:sp>
        <p:nvSpPr>
          <p:cNvPr id="6" name="Line 5"/>
          <p:cNvSpPr>
            <a:spLocks noChangeShapeType="1"/>
          </p:cNvSpPr>
          <p:nvPr userDrawn="1"/>
        </p:nvSpPr>
        <p:spPr bwMode="auto">
          <a:xfrm>
            <a:off x="520700" y="2204435"/>
            <a:ext cx="8129588" cy="0"/>
          </a:xfrm>
          <a:prstGeom prst="line">
            <a:avLst/>
          </a:prstGeom>
          <a:noFill/>
          <a:ln w="28575">
            <a:solidFill>
              <a:srgbClr val="3668A0"/>
            </a:solidFill>
            <a:round/>
            <a:headEnd/>
            <a:tailEnd type="none" w="lg" len="med"/>
          </a:ln>
          <a:effectLst/>
        </p:spPr>
        <p:txBody>
          <a:bodyPr/>
          <a:lstStyle/>
          <a:p>
            <a:endParaRPr lang="en-GB"/>
          </a:p>
        </p:txBody>
      </p:sp>
    </p:spTree>
    <p:extLst>
      <p:ext uri="{BB962C8B-B14F-4D97-AF65-F5344CB8AC3E}">
        <p14:creationId xmlns:p14="http://schemas.microsoft.com/office/powerpoint/2010/main" val="914531036"/>
      </p:ext>
    </p:extLst>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4403"/>
          </a:xfrm>
          <a:solidFill>
            <a:schemeClr val="bg1">
              <a:alpha val="70000"/>
            </a:schemeClr>
          </a:solidFill>
        </p:spPr>
        <p:txBody>
          <a:bodyPr lIns="504000" tIns="216000" bIns="144000"/>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pPr fontAlgn="base">
              <a:spcBef>
                <a:spcPct val="0"/>
              </a:spcBef>
              <a:spcAft>
                <a:spcPct val="0"/>
              </a:spcAft>
              <a:defRPr/>
            </a:pPr>
            <a:r>
              <a:rPr lang="en-GB" b="1"/>
              <a:t> Slide </a:t>
            </a:r>
            <a:fld id="{DD40D7FE-4A1C-4A14-8D76-23A33224EFB9}" type="slidenum">
              <a:rPr lang="en-GB" b="1" smtClean="0"/>
              <a:pPr fontAlgn="base">
                <a:spcBef>
                  <a:spcPct val="0"/>
                </a:spcBef>
                <a:spcAft>
                  <a:spcPct val="0"/>
                </a:spcAft>
                <a:defRPr/>
              </a:pPr>
              <a:t>‹#›</a:t>
            </a:fld>
            <a:endParaRPr lang="en-GB" b="1"/>
          </a:p>
        </p:txBody>
      </p:sp>
      <p:sp>
        <p:nvSpPr>
          <p:cNvPr id="4" name="Date Placeholder 3"/>
          <p:cNvSpPr>
            <a:spLocks noGrp="1"/>
          </p:cNvSpPr>
          <p:nvPr>
            <p:ph type="dt" sz="half" idx="11"/>
          </p:nvPr>
        </p:nvSpPr>
        <p:spPr/>
        <p:txBody>
          <a:bodyPr/>
          <a:lstStyle>
            <a:lvl1pPr>
              <a:defRPr>
                <a:solidFill>
                  <a:schemeClr val="tx1"/>
                </a:solidFill>
              </a:defRPr>
            </a:lvl1pPr>
          </a:lstStyle>
          <a:p>
            <a:pPr fontAlgn="base">
              <a:spcBef>
                <a:spcPct val="0"/>
              </a:spcBef>
              <a:spcAft>
                <a:spcPct val="0"/>
              </a:spcAft>
              <a:defRPr/>
            </a:pPr>
            <a:fld id="{E3ACF005-7C72-4E2F-BF33-6F1DAD65D0F0}" type="datetime1">
              <a:rPr lang="en-US" smtClean="0"/>
              <a:t>28/07/2017</a:t>
            </a:fld>
            <a:endParaRPr lang="en-GB"/>
          </a:p>
        </p:txBody>
      </p:sp>
    </p:spTree>
    <p:extLst>
      <p:ext uri="{BB962C8B-B14F-4D97-AF65-F5344CB8AC3E}">
        <p14:creationId xmlns:p14="http://schemas.microsoft.com/office/powerpoint/2010/main" val="56652019"/>
      </p:ext>
    </p:extLst>
  </p:cSld>
  <p:clrMapOvr>
    <a:overrideClrMapping bg1="dk1" tx1="lt1" bg2="dk2" tx2="lt2" accent1="accent1" accent2="accent2" accent3="accent3" accent4="accent4" accent5="accent5" accent6="accent6" hlink="hlink" folHlink="folHlink"/>
  </p:clrMapOvr>
  <p:transition>
    <p:randomBa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userDrawn="1"/>
        </p:nvSpPr>
        <p:spPr>
          <a:xfrm>
            <a:off x="7628469" y="238729"/>
            <a:ext cx="1096775" cy="461665"/>
          </a:xfrm>
          <a:prstGeom prst="rect">
            <a:avLst/>
          </a:prstGeom>
          <a:noFill/>
        </p:spPr>
        <p:txBody>
          <a:bodyPr wrap="none" rtlCol="0">
            <a:spAutoFit/>
          </a:bodyPr>
          <a:lstStyle/>
          <a:p>
            <a:r>
              <a:rPr lang="en-US" sz="2400" b="0" dirty="0">
                <a:solidFill>
                  <a:srgbClr val="026CB6"/>
                </a:solidFill>
                <a:latin typeface="Avenir LT 55 Roman" pitchFamily="34" charset="0"/>
              </a:rPr>
              <a:t>OCHA</a:t>
            </a:r>
            <a:endParaRPr lang="en-GB" sz="2400" b="0" dirty="0">
              <a:solidFill>
                <a:srgbClr val="026CB6"/>
              </a:solidFill>
              <a:latin typeface="Avenir LT 55 Roman" pitchFamily="34" charset="0"/>
            </a:endParaRPr>
          </a:p>
        </p:txBody>
      </p:sp>
      <p:sp>
        <p:nvSpPr>
          <p:cNvPr id="798727" name="Line 7"/>
          <p:cNvSpPr>
            <a:spLocks noChangeShapeType="1"/>
          </p:cNvSpPr>
          <p:nvPr/>
        </p:nvSpPr>
        <p:spPr bwMode="auto">
          <a:xfrm>
            <a:off x="0" y="787400"/>
            <a:ext cx="91440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GB" sz="1400" b="1">
              <a:solidFill>
                <a:srgbClr val="000000"/>
              </a:solidFill>
            </a:endParaRPr>
          </a:p>
        </p:txBody>
      </p:sp>
      <p:sp>
        <p:nvSpPr>
          <p:cNvPr id="798732" name="Rectangle 12"/>
          <p:cNvSpPr>
            <a:spLocks noGrp="1" noChangeArrowheads="1"/>
          </p:cNvSpPr>
          <p:nvPr>
            <p:ph type="title"/>
          </p:nvPr>
        </p:nvSpPr>
        <p:spPr bwMode="auto">
          <a:xfrm>
            <a:off x="417513" y="963613"/>
            <a:ext cx="8231187" cy="5191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GB" dirty="0"/>
              <a:t>Heading 1</a:t>
            </a:r>
          </a:p>
        </p:txBody>
      </p:sp>
      <p:sp>
        <p:nvSpPr>
          <p:cNvPr id="798733" name="Rectangle 13"/>
          <p:cNvSpPr>
            <a:spLocks noGrp="1" noChangeArrowheads="1"/>
          </p:cNvSpPr>
          <p:nvPr>
            <p:ph type="body" idx="1"/>
          </p:nvPr>
        </p:nvSpPr>
        <p:spPr bwMode="auto">
          <a:xfrm>
            <a:off x="422275" y="2320925"/>
            <a:ext cx="8226425" cy="998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GB" dirty="0"/>
              <a:t>Click to edit Master text styles</a:t>
            </a:r>
          </a:p>
          <a:p>
            <a:pPr lvl="1"/>
            <a:r>
              <a:rPr lang="en-GB" dirty="0"/>
              <a:t>Second level</a:t>
            </a:r>
          </a:p>
          <a:p>
            <a:pPr lvl="2"/>
            <a:r>
              <a:rPr lang="en-GB" dirty="0"/>
              <a:t>Third Level</a:t>
            </a:r>
          </a:p>
        </p:txBody>
      </p:sp>
      <p:sp>
        <p:nvSpPr>
          <p:cNvPr id="13" name="Line 9"/>
          <p:cNvSpPr>
            <a:spLocks noChangeShapeType="1"/>
          </p:cNvSpPr>
          <p:nvPr/>
        </p:nvSpPr>
        <p:spPr bwMode="auto">
          <a:xfrm>
            <a:off x="0" y="6527800"/>
            <a:ext cx="91440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GB" sz="1400" b="1">
              <a:solidFill>
                <a:srgbClr val="000000"/>
              </a:solidFill>
            </a:endParaRPr>
          </a:p>
        </p:txBody>
      </p:sp>
      <p:sp>
        <p:nvSpPr>
          <p:cNvPr id="14" name="Rectangle 4"/>
          <p:cNvSpPr>
            <a:spLocks noGrp="1" noChangeArrowheads="1"/>
          </p:cNvSpPr>
          <p:nvPr>
            <p:ph type="sldNum" sz="quarter" idx="4"/>
          </p:nvPr>
        </p:nvSpPr>
        <p:spPr bwMode="auto">
          <a:xfrm>
            <a:off x="7569200" y="6527800"/>
            <a:ext cx="1165225" cy="3333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100">
                <a:solidFill>
                  <a:schemeClr val="tx1">
                    <a:lumMod val="65000"/>
                    <a:lumOff val="35000"/>
                  </a:schemeClr>
                </a:solidFill>
              </a:defRPr>
            </a:lvl1p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a:t>
            </a:fld>
            <a:endParaRPr lang="en-GB" b="1">
              <a:solidFill>
                <a:srgbClr val="000000">
                  <a:lumMod val="65000"/>
                  <a:lumOff val="35000"/>
                </a:srgbClr>
              </a:solidFill>
            </a:endParaRPr>
          </a:p>
        </p:txBody>
      </p:sp>
      <p:sp>
        <p:nvSpPr>
          <p:cNvPr id="16" name="Date Placeholder 8"/>
          <p:cNvSpPr>
            <a:spLocks noGrp="1" noChangeArrowheads="1"/>
          </p:cNvSpPr>
          <p:nvPr>
            <p:ph type="dt" sz="half" idx="2"/>
          </p:nvPr>
        </p:nvSpPr>
        <p:spPr bwMode="auto">
          <a:xfrm>
            <a:off x="428625" y="6565900"/>
            <a:ext cx="1296988" cy="26035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spAutoFit/>
          </a:bodyPr>
          <a:lstStyle>
            <a:lvl1pPr>
              <a:defRPr sz="1100" b="0">
                <a:solidFill>
                  <a:schemeClr val="tx1">
                    <a:lumMod val="65000"/>
                    <a:lumOff val="35000"/>
                  </a:schemeClr>
                </a:solidFill>
              </a:defRPr>
            </a:lvl1pPr>
          </a:lstStyle>
          <a:p>
            <a:pPr fontAlgn="base">
              <a:spcBef>
                <a:spcPct val="0"/>
              </a:spcBef>
              <a:spcAft>
                <a:spcPct val="0"/>
              </a:spcAft>
              <a:defRPr/>
            </a:pPr>
            <a:fld id="{505D4669-2440-4F6F-9C22-5C3FAE10D11A}" type="datetime1">
              <a:rPr lang="en-US" smtClean="0">
                <a:solidFill>
                  <a:srgbClr val="000000">
                    <a:lumMod val="65000"/>
                    <a:lumOff val="35000"/>
                  </a:srgbClr>
                </a:solidFill>
              </a:rPr>
              <a:t>28/07/2017</a:t>
            </a:fld>
            <a:endParaRPr lang="en-GB" dirty="0">
              <a:solidFill>
                <a:srgbClr val="000000">
                  <a:lumMod val="65000"/>
                  <a:lumOff val="35000"/>
                </a:srgbClr>
              </a:solidFill>
            </a:endParaRPr>
          </a:p>
        </p:txBody>
      </p:sp>
      <p:grpSp>
        <p:nvGrpSpPr>
          <p:cNvPr id="3" name="Group 4"/>
          <p:cNvGrpSpPr>
            <a:grpSpLocks noChangeAspect="1"/>
          </p:cNvGrpSpPr>
          <p:nvPr userDrawn="1"/>
        </p:nvGrpSpPr>
        <p:grpSpPr bwMode="auto">
          <a:xfrm>
            <a:off x="7132637" y="273050"/>
            <a:ext cx="481013" cy="403225"/>
            <a:chOff x="4403" y="172"/>
            <a:chExt cx="303" cy="254"/>
          </a:xfrm>
          <a:solidFill>
            <a:srgbClr val="026CB6"/>
          </a:solidFill>
        </p:grpSpPr>
        <p:sp>
          <p:nvSpPr>
            <p:cNvPr id="5" name="Freeform 5"/>
            <p:cNvSpPr>
              <a:spLocks noEditPoints="1"/>
            </p:cNvSpPr>
            <p:nvPr userDrawn="1"/>
          </p:nvSpPr>
          <p:spPr bwMode="auto">
            <a:xfrm>
              <a:off x="4439" y="172"/>
              <a:ext cx="224" cy="219"/>
            </a:xfrm>
            <a:custGeom>
              <a:avLst/>
              <a:gdLst>
                <a:gd name="T0" fmla="*/ 638 w 1226"/>
                <a:gd name="T1" fmla="*/ 28 h 1198"/>
                <a:gd name="T2" fmla="*/ 905 w 1226"/>
                <a:gd name="T3" fmla="*/ 182 h 1198"/>
                <a:gd name="T4" fmla="*/ 242 w 1226"/>
                <a:gd name="T5" fmla="*/ 182 h 1198"/>
                <a:gd name="T6" fmla="*/ 663 w 1226"/>
                <a:gd name="T7" fmla="*/ 93 h 1198"/>
                <a:gd name="T8" fmla="*/ 638 w 1226"/>
                <a:gd name="T9" fmla="*/ 233 h 1198"/>
                <a:gd name="T10" fmla="*/ 865 w 1226"/>
                <a:gd name="T11" fmla="*/ 306 h 1198"/>
                <a:gd name="T12" fmla="*/ 948 w 1226"/>
                <a:gd name="T13" fmla="*/ 424 h 1198"/>
                <a:gd name="T14" fmla="*/ 951 w 1226"/>
                <a:gd name="T15" fmla="*/ 522 h 1198"/>
                <a:gd name="T16" fmla="*/ 1002 w 1226"/>
                <a:gd name="T17" fmla="*/ 408 h 1198"/>
                <a:gd name="T18" fmla="*/ 834 w 1226"/>
                <a:gd name="T19" fmla="*/ 219 h 1198"/>
                <a:gd name="T20" fmla="*/ 899 w 1226"/>
                <a:gd name="T21" fmla="*/ 147 h 1198"/>
                <a:gd name="T22" fmla="*/ 1023 w 1226"/>
                <a:gd name="T23" fmla="*/ 198 h 1198"/>
                <a:gd name="T24" fmla="*/ 1180 w 1226"/>
                <a:gd name="T25" fmla="*/ 565 h 1198"/>
                <a:gd name="T26" fmla="*/ 286 w 1226"/>
                <a:gd name="T27" fmla="*/ 266 h 1198"/>
                <a:gd name="T28" fmla="*/ 607 w 1226"/>
                <a:gd name="T29" fmla="*/ 347 h 1198"/>
                <a:gd name="T30" fmla="*/ 842 w 1226"/>
                <a:gd name="T31" fmla="*/ 344 h 1198"/>
                <a:gd name="T32" fmla="*/ 277 w 1226"/>
                <a:gd name="T33" fmla="*/ 571 h 1198"/>
                <a:gd name="T34" fmla="*/ 816 w 1226"/>
                <a:gd name="T35" fmla="*/ 439 h 1198"/>
                <a:gd name="T36" fmla="*/ 939 w 1226"/>
                <a:gd name="T37" fmla="*/ 504 h 1198"/>
                <a:gd name="T38" fmla="*/ 334 w 1226"/>
                <a:gd name="T39" fmla="*/ 553 h 1198"/>
                <a:gd name="T40" fmla="*/ 638 w 1226"/>
                <a:gd name="T41" fmla="*/ 376 h 1198"/>
                <a:gd name="T42" fmla="*/ 709 w 1226"/>
                <a:gd name="T43" fmla="*/ 483 h 1198"/>
                <a:gd name="T44" fmla="*/ 512 w 1226"/>
                <a:gd name="T45" fmla="*/ 452 h 1198"/>
                <a:gd name="T46" fmla="*/ 611 w 1226"/>
                <a:gd name="T47" fmla="*/ 442 h 1198"/>
                <a:gd name="T48" fmla="*/ 547 w 1226"/>
                <a:gd name="T49" fmla="*/ 597 h 1198"/>
                <a:gd name="T50" fmla="*/ 540 w 1226"/>
                <a:gd name="T51" fmla="*/ 608 h 1198"/>
                <a:gd name="T52" fmla="*/ 548 w 1226"/>
                <a:gd name="T53" fmla="*/ 641 h 1198"/>
                <a:gd name="T54" fmla="*/ 647 w 1226"/>
                <a:gd name="T55" fmla="*/ 658 h 1198"/>
                <a:gd name="T56" fmla="*/ 636 w 1226"/>
                <a:gd name="T57" fmla="*/ 513 h 1198"/>
                <a:gd name="T58" fmla="*/ 329 w 1226"/>
                <a:gd name="T59" fmla="*/ 624 h 1198"/>
                <a:gd name="T60" fmla="*/ 444 w 1226"/>
                <a:gd name="T61" fmla="*/ 742 h 1198"/>
                <a:gd name="T62" fmla="*/ 369 w 1226"/>
                <a:gd name="T63" fmla="*/ 627 h 1198"/>
                <a:gd name="T64" fmla="*/ 914 w 1226"/>
                <a:gd name="T65" fmla="*/ 567 h 1198"/>
                <a:gd name="T66" fmla="*/ 1089 w 1226"/>
                <a:gd name="T67" fmla="*/ 596 h 1198"/>
                <a:gd name="T68" fmla="*/ 1094 w 1226"/>
                <a:gd name="T69" fmla="*/ 599 h 1198"/>
                <a:gd name="T70" fmla="*/ 913 w 1226"/>
                <a:gd name="T71" fmla="*/ 836 h 1198"/>
                <a:gd name="T72" fmla="*/ 306 w 1226"/>
                <a:gd name="T73" fmla="*/ 605 h 1198"/>
                <a:gd name="T74" fmla="*/ 144 w 1226"/>
                <a:gd name="T75" fmla="*/ 856 h 1198"/>
                <a:gd name="T76" fmla="*/ 190 w 1226"/>
                <a:gd name="T77" fmla="*/ 820 h 1198"/>
                <a:gd name="T78" fmla="*/ 133 w 1226"/>
                <a:gd name="T79" fmla="*/ 705 h 1198"/>
                <a:gd name="T80" fmla="*/ 162 w 1226"/>
                <a:gd name="T81" fmla="*/ 599 h 1198"/>
                <a:gd name="T82" fmla="*/ 235 w 1226"/>
                <a:gd name="T83" fmla="*/ 649 h 1198"/>
                <a:gd name="T84" fmla="*/ 484 w 1226"/>
                <a:gd name="T85" fmla="*/ 659 h 1198"/>
                <a:gd name="T86" fmla="*/ 503 w 1226"/>
                <a:gd name="T87" fmla="*/ 676 h 1198"/>
                <a:gd name="T88" fmla="*/ 753 w 1226"/>
                <a:gd name="T89" fmla="*/ 678 h 1198"/>
                <a:gd name="T90" fmla="*/ 823 w 1226"/>
                <a:gd name="T91" fmla="*/ 718 h 1198"/>
                <a:gd name="T92" fmla="*/ 821 w 1226"/>
                <a:gd name="T93" fmla="*/ 799 h 1198"/>
                <a:gd name="T94" fmla="*/ 889 w 1226"/>
                <a:gd name="T95" fmla="*/ 767 h 1198"/>
                <a:gd name="T96" fmla="*/ 609 w 1226"/>
                <a:gd name="T97" fmla="*/ 735 h 1198"/>
                <a:gd name="T98" fmla="*/ 711 w 1226"/>
                <a:gd name="T99" fmla="*/ 733 h 1198"/>
                <a:gd name="T100" fmla="*/ 657 w 1226"/>
                <a:gd name="T101" fmla="*/ 762 h 1198"/>
                <a:gd name="T102" fmla="*/ 697 w 1226"/>
                <a:gd name="T103" fmla="*/ 809 h 1198"/>
                <a:gd name="T104" fmla="*/ 537 w 1226"/>
                <a:gd name="T105" fmla="*/ 854 h 1198"/>
                <a:gd name="T106" fmla="*/ 885 w 1226"/>
                <a:gd name="T107" fmla="*/ 894 h 1198"/>
                <a:gd name="T108" fmla="*/ 401 w 1226"/>
                <a:gd name="T109" fmla="*/ 854 h 1198"/>
                <a:gd name="T110" fmla="*/ 398 w 1226"/>
                <a:gd name="T111" fmla="*/ 897 h 1198"/>
                <a:gd name="T112" fmla="*/ 948 w 1226"/>
                <a:gd name="T113" fmla="*/ 923 h 1198"/>
                <a:gd name="T114" fmla="*/ 640 w 1226"/>
                <a:gd name="T115" fmla="*/ 1138 h 1198"/>
                <a:gd name="T116" fmla="*/ 606 w 1226"/>
                <a:gd name="T117" fmla="*/ 1131 h 1198"/>
                <a:gd name="T118" fmla="*/ 697 w 1226"/>
                <a:gd name="T119" fmla="*/ 1003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26" h="1198">
                  <a:moveTo>
                    <a:pt x="1148" y="331"/>
                  </a:moveTo>
                  <a:cubicBezTo>
                    <a:pt x="1209" y="447"/>
                    <a:pt x="1226" y="607"/>
                    <a:pt x="1187" y="738"/>
                  </a:cubicBezTo>
                  <a:cubicBezTo>
                    <a:pt x="1147" y="893"/>
                    <a:pt x="1016" y="1050"/>
                    <a:pt x="865" y="1114"/>
                  </a:cubicBezTo>
                  <a:cubicBezTo>
                    <a:pt x="693" y="1198"/>
                    <a:pt x="451" y="1177"/>
                    <a:pt x="298" y="1067"/>
                  </a:cubicBezTo>
                  <a:cubicBezTo>
                    <a:pt x="86" y="922"/>
                    <a:pt x="0" y="672"/>
                    <a:pt x="64" y="425"/>
                  </a:cubicBezTo>
                  <a:cubicBezTo>
                    <a:pt x="102" y="278"/>
                    <a:pt x="219" y="130"/>
                    <a:pt x="362" y="62"/>
                  </a:cubicBezTo>
                  <a:cubicBezTo>
                    <a:pt x="442" y="22"/>
                    <a:pt x="530" y="1"/>
                    <a:pt x="626" y="0"/>
                  </a:cubicBezTo>
                  <a:cubicBezTo>
                    <a:pt x="845" y="0"/>
                    <a:pt x="1053" y="128"/>
                    <a:pt x="1148" y="331"/>
                  </a:cubicBezTo>
                  <a:close/>
                  <a:moveTo>
                    <a:pt x="638" y="28"/>
                  </a:moveTo>
                  <a:cubicBezTo>
                    <a:pt x="641" y="51"/>
                    <a:pt x="640" y="82"/>
                    <a:pt x="638" y="108"/>
                  </a:cubicBezTo>
                  <a:cubicBezTo>
                    <a:pt x="638" y="105"/>
                    <a:pt x="640" y="103"/>
                    <a:pt x="641" y="101"/>
                  </a:cubicBezTo>
                  <a:cubicBezTo>
                    <a:pt x="645" y="99"/>
                    <a:pt x="649" y="102"/>
                    <a:pt x="650" y="105"/>
                  </a:cubicBezTo>
                  <a:cubicBezTo>
                    <a:pt x="651" y="109"/>
                    <a:pt x="652" y="116"/>
                    <a:pt x="649" y="118"/>
                  </a:cubicBezTo>
                  <a:cubicBezTo>
                    <a:pt x="652" y="119"/>
                    <a:pt x="654" y="116"/>
                    <a:pt x="657" y="116"/>
                  </a:cubicBezTo>
                  <a:cubicBezTo>
                    <a:pt x="724" y="121"/>
                    <a:pt x="785" y="141"/>
                    <a:pt x="840" y="172"/>
                  </a:cubicBezTo>
                  <a:cubicBezTo>
                    <a:pt x="840" y="171"/>
                    <a:pt x="840" y="171"/>
                    <a:pt x="840" y="171"/>
                  </a:cubicBezTo>
                  <a:cubicBezTo>
                    <a:pt x="851" y="165"/>
                    <a:pt x="866" y="158"/>
                    <a:pt x="878" y="168"/>
                  </a:cubicBezTo>
                  <a:cubicBezTo>
                    <a:pt x="891" y="162"/>
                    <a:pt x="894" y="180"/>
                    <a:pt x="905" y="182"/>
                  </a:cubicBezTo>
                  <a:cubicBezTo>
                    <a:pt x="919" y="190"/>
                    <a:pt x="934" y="205"/>
                    <a:pt x="936" y="221"/>
                  </a:cubicBezTo>
                  <a:cubicBezTo>
                    <a:pt x="939" y="226"/>
                    <a:pt x="947" y="230"/>
                    <a:pt x="948" y="235"/>
                  </a:cubicBezTo>
                  <a:cubicBezTo>
                    <a:pt x="957" y="215"/>
                    <a:pt x="976" y="202"/>
                    <a:pt x="992" y="184"/>
                  </a:cubicBezTo>
                  <a:cubicBezTo>
                    <a:pt x="1002" y="180"/>
                    <a:pt x="1002" y="180"/>
                    <a:pt x="1002" y="180"/>
                  </a:cubicBezTo>
                  <a:cubicBezTo>
                    <a:pt x="914" y="97"/>
                    <a:pt x="810" y="51"/>
                    <a:pt x="694" y="35"/>
                  </a:cubicBezTo>
                  <a:cubicBezTo>
                    <a:pt x="676" y="32"/>
                    <a:pt x="655" y="33"/>
                    <a:pt x="638" y="28"/>
                  </a:cubicBezTo>
                  <a:close/>
                  <a:moveTo>
                    <a:pt x="605" y="31"/>
                  </a:moveTo>
                  <a:cubicBezTo>
                    <a:pt x="489" y="35"/>
                    <a:pt x="385" y="75"/>
                    <a:pt x="293" y="141"/>
                  </a:cubicBezTo>
                  <a:cubicBezTo>
                    <a:pt x="275" y="153"/>
                    <a:pt x="260" y="172"/>
                    <a:pt x="242" y="182"/>
                  </a:cubicBezTo>
                  <a:cubicBezTo>
                    <a:pt x="244" y="182"/>
                    <a:pt x="244" y="182"/>
                    <a:pt x="244" y="182"/>
                  </a:cubicBezTo>
                  <a:cubicBezTo>
                    <a:pt x="267" y="199"/>
                    <a:pt x="289" y="223"/>
                    <a:pt x="309" y="244"/>
                  </a:cubicBezTo>
                  <a:cubicBezTo>
                    <a:pt x="310" y="240"/>
                    <a:pt x="310" y="240"/>
                    <a:pt x="310" y="240"/>
                  </a:cubicBezTo>
                  <a:cubicBezTo>
                    <a:pt x="395" y="163"/>
                    <a:pt x="493" y="121"/>
                    <a:pt x="606" y="115"/>
                  </a:cubicBezTo>
                  <a:cubicBezTo>
                    <a:pt x="604" y="109"/>
                    <a:pt x="604" y="109"/>
                    <a:pt x="604" y="109"/>
                  </a:cubicBezTo>
                  <a:cubicBezTo>
                    <a:pt x="603" y="39"/>
                    <a:pt x="603" y="39"/>
                    <a:pt x="603" y="39"/>
                  </a:cubicBezTo>
                  <a:lnTo>
                    <a:pt x="605" y="31"/>
                  </a:lnTo>
                  <a:close/>
                  <a:moveTo>
                    <a:pt x="705" y="75"/>
                  </a:moveTo>
                  <a:cubicBezTo>
                    <a:pt x="663" y="93"/>
                    <a:pt x="663" y="93"/>
                    <a:pt x="663" y="93"/>
                  </a:cubicBezTo>
                  <a:cubicBezTo>
                    <a:pt x="659" y="91"/>
                    <a:pt x="653" y="89"/>
                    <a:pt x="650" y="94"/>
                  </a:cubicBezTo>
                  <a:cubicBezTo>
                    <a:pt x="649" y="95"/>
                    <a:pt x="650" y="98"/>
                    <a:pt x="651" y="99"/>
                  </a:cubicBezTo>
                  <a:cubicBezTo>
                    <a:pt x="666" y="119"/>
                    <a:pt x="693" y="108"/>
                    <a:pt x="712" y="104"/>
                  </a:cubicBezTo>
                  <a:cubicBezTo>
                    <a:pt x="726" y="110"/>
                    <a:pt x="739" y="103"/>
                    <a:pt x="750" y="94"/>
                  </a:cubicBezTo>
                  <a:cubicBezTo>
                    <a:pt x="750" y="92"/>
                    <a:pt x="750" y="92"/>
                    <a:pt x="750" y="92"/>
                  </a:cubicBezTo>
                  <a:cubicBezTo>
                    <a:pt x="740" y="78"/>
                    <a:pt x="721" y="76"/>
                    <a:pt x="705" y="75"/>
                  </a:cubicBezTo>
                  <a:close/>
                  <a:moveTo>
                    <a:pt x="637" y="146"/>
                  </a:moveTo>
                  <a:cubicBezTo>
                    <a:pt x="640" y="152"/>
                    <a:pt x="640" y="152"/>
                    <a:pt x="640" y="152"/>
                  </a:cubicBezTo>
                  <a:cubicBezTo>
                    <a:pt x="639" y="179"/>
                    <a:pt x="641" y="207"/>
                    <a:pt x="638" y="233"/>
                  </a:cubicBezTo>
                  <a:cubicBezTo>
                    <a:pt x="649" y="229"/>
                    <a:pt x="661" y="233"/>
                    <a:pt x="672" y="234"/>
                  </a:cubicBezTo>
                  <a:cubicBezTo>
                    <a:pt x="729" y="243"/>
                    <a:pt x="782" y="261"/>
                    <a:pt x="828" y="296"/>
                  </a:cubicBezTo>
                  <a:cubicBezTo>
                    <a:pt x="822" y="291"/>
                    <a:pt x="816" y="284"/>
                    <a:pt x="814" y="275"/>
                  </a:cubicBezTo>
                  <a:cubicBezTo>
                    <a:pt x="815" y="274"/>
                    <a:pt x="816" y="274"/>
                    <a:pt x="818" y="274"/>
                  </a:cubicBezTo>
                  <a:cubicBezTo>
                    <a:pt x="818" y="265"/>
                    <a:pt x="809" y="261"/>
                    <a:pt x="807" y="253"/>
                  </a:cubicBezTo>
                  <a:cubicBezTo>
                    <a:pt x="809" y="251"/>
                    <a:pt x="811" y="249"/>
                    <a:pt x="814" y="250"/>
                  </a:cubicBezTo>
                  <a:cubicBezTo>
                    <a:pt x="824" y="259"/>
                    <a:pt x="832" y="269"/>
                    <a:pt x="839" y="280"/>
                  </a:cubicBezTo>
                  <a:cubicBezTo>
                    <a:pt x="846" y="277"/>
                    <a:pt x="851" y="281"/>
                    <a:pt x="856" y="285"/>
                  </a:cubicBezTo>
                  <a:cubicBezTo>
                    <a:pt x="864" y="290"/>
                    <a:pt x="859" y="300"/>
                    <a:pt x="865" y="306"/>
                  </a:cubicBezTo>
                  <a:cubicBezTo>
                    <a:pt x="866" y="323"/>
                    <a:pt x="887" y="333"/>
                    <a:pt x="886" y="350"/>
                  </a:cubicBezTo>
                  <a:cubicBezTo>
                    <a:pt x="886" y="354"/>
                    <a:pt x="891" y="351"/>
                    <a:pt x="893" y="353"/>
                  </a:cubicBezTo>
                  <a:cubicBezTo>
                    <a:pt x="910" y="374"/>
                    <a:pt x="910" y="374"/>
                    <a:pt x="910" y="374"/>
                  </a:cubicBezTo>
                  <a:cubicBezTo>
                    <a:pt x="907" y="378"/>
                    <a:pt x="910" y="383"/>
                    <a:pt x="913" y="386"/>
                  </a:cubicBezTo>
                  <a:cubicBezTo>
                    <a:pt x="921" y="390"/>
                    <a:pt x="925" y="380"/>
                    <a:pt x="933" y="381"/>
                  </a:cubicBezTo>
                  <a:cubicBezTo>
                    <a:pt x="945" y="388"/>
                    <a:pt x="931" y="395"/>
                    <a:pt x="933" y="402"/>
                  </a:cubicBezTo>
                  <a:cubicBezTo>
                    <a:pt x="937" y="402"/>
                    <a:pt x="943" y="399"/>
                    <a:pt x="946" y="403"/>
                  </a:cubicBezTo>
                  <a:cubicBezTo>
                    <a:pt x="947" y="409"/>
                    <a:pt x="941" y="413"/>
                    <a:pt x="938" y="418"/>
                  </a:cubicBezTo>
                  <a:cubicBezTo>
                    <a:pt x="938" y="424"/>
                    <a:pt x="943" y="422"/>
                    <a:pt x="948" y="424"/>
                  </a:cubicBezTo>
                  <a:cubicBezTo>
                    <a:pt x="953" y="424"/>
                    <a:pt x="956" y="430"/>
                    <a:pt x="955" y="434"/>
                  </a:cubicBezTo>
                  <a:cubicBezTo>
                    <a:pt x="969" y="449"/>
                    <a:pt x="951" y="466"/>
                    <a:pt x="958" y="482"/>
                  </a:cubicBezTo>
                  <a:cubicBezTo>
                    <a:pt x="962" y="492"/>
                    <a:pt x="956" y="502"/>
                    <a:pt x="950" y="510"/>
                  </a:cubicBezTo>
                  <a:cubicBezTo>
                    <a:pt x="950" y="523"/>
                    <a:pt x="939" y="531"/>
                    <a:pt x="934" y="541"/>
                  </a:cubicBezTo>
                  <a:cubicBezTo>
                    <a:pt x="919" y="544"/>
                    <a:pt x="919" y="544"/>
                    <a:pt x="919" y="544"/>
                  </a:cubicBezTo>
                  <a:cubicBezTo>
                    <a:pt x="911" y="552"/>
                    <a:pt x="926" y="562"/>
                    <a:pt x="918" y="567"/>
                  </a:cubicBezTo>
                  <a:cubicBezTo>
                    <a:pt x="951" y="567"/>
                    <a:pt x="951" y="567"/>
                    <a:pt x="951" y="567"/>
                  </a:cubicBezTo>
                  <a:cubicBezTo>
                    <a:pt x="947" y="564"/>
                    <a:pt x="947" y="564"/>
                    <a:pt x="947" y="564"/>
                  </a:cubicBezTo>
                  <a:cubicBezTo>
                    <a:pt x="943" y="551"/>
                    <a:pt x="944" y="534"/>
                    <a:pt x="951" y="522"/>
                  </a:cubicBezTo>
                  <a:cubicBezTo>
                    <a:pt x="956" y="512"/>
                    <a:pt x="958" y="500"/>
                    <a:pt x="967" y="491"/>
                  </a:cubicBezTo>
                  <a:cubicBezTo>
                    <a:pt x="969" y="490"/>
                    <a:pt x="973" y="486"/>
                    <a:pt x="974" y="491"/>
                  </a:cubicBezTo>
                  <a:cubicBezTo>
                    <a:pt x="975" y="500"/>
                    <a:pt x="974" y="512"/>
                    <a:pt x="969" y="520"/>
                  </a:cubicBezTo>
                  <a:cubicBezTo>
                    <a:pt x="979" y="534"/>
                    <a:pt x="978" y="551"/>
                    <a:pt x="978" y="568"/>
                  </a:cubicBezTo>
                  <a:cubicBezTo>
                    <a:pt x="1007" y="566"/>
                    <a:pt x="1035" y="565"/>
                    <a:pt x="1063" y="566"/>
                  </a:cubicBezTo>
                  <a:cubicBezTo>
                    <a:pt x="1061" y="560"/>
                    <a:pt x="1061" y="560"/>
                    <a:pt x="1061" y="560"/>
                  </a:cubicBezTo>
                  <a:cubicBezTo>
                    <a:pt x="1056" y="507"/>
                    <a:pt x="1045" y="456"/>
                    <a:pt x="1023" y="410"/>
                  </a:cubicBezTo>
                  <a:cubicBezTo>
                    <a:pt x="1017" y="410"/>
                    <a:pt x="1013" y="415"/>
                    <a:pt x="1006" y="413"/>
                  </a:cubicBezTo>
                  <a:cubicBezTo>
                    <a:pt x="1003" y="413"/>
                    <a:pt x="1002" y="410"/>
                    <a:pt x="1002" y="408"/>
                  </a:cubicBezTo>
                  <a:cubicBezTo>
                    <a:pt x="991" y="397"/>
                    <a:pt x="983" y="382"/>
                    <a:pt x="970" y="372"/>
                  </a:cubicBezTo>
                  <a:cubicBezTo>
                    <a:pt x="956" y="374"/>
                    <a:pt x="949" y="357"/>
                    <a:pt x="936" y="355"/>
                  </a:cubicBezTo>
                  <a:cubicBezTo>
                    <a:pt x="924" y="350"/>
                    <a:pt x="932" y="331"/>
                    <a:pt x="915" y="336"/>
                  </a:cubicBezTo>
                  <a:cubicBezTo>
                    <a:pt x="906" y="333"/>
                    <a:pt x="898" y="326"/>
                    <a:pt x="896" y="317"/>
                  </a:cubicBezTo>
                  <a:cubicBezTo>
                    <a:pt x="896" y="302"/>
                    <a:pt x="894" y="285"/>
                    <a:pt x="880" y="275"/>
                  </a:cubicBezTo>
                  <a:cubicBezTo>
                    <a:pt x="869" y="272"/>
                    <a:pt x="865" y="286"/>
                    <a:pt x="855" y="283"/>
                  </a:cubicBezTo>
                  <a:cubicBezTo>
                    <a:pt x="849" y="280"/>
                    <a:pt x="851" y="273"/>
                    <a:pt x="850" y="268"/>
                  </a:cubicBezTo>
                  <a:cubicBezTo>
                    <a:pt x="848" y="264"/>
                    <a:pt x="843" y="260"/>
                    <a:pt x="844" y="255"/>
                  </a:cubicBezTo>
                  <a:cubicBezTo>
                    <a:pt x="857" y="237"/>
                    <a:pt x="827" y="237"/>
                    <a:pt x="834" y="219"/>
                  </a:cubicBezTo>
                  <a:cubicBezTo>
                    <a:pt x="832" y="207"/>
                    <a:pt x="819" y="202"/>
                    <a:pt x="812" y="191"/>
                  </a:cubicBezTo>
                  <a:cubicBezTo>
                    <a:pt x="767" y="171"/>
                    <a:pt x="722" y="157"/>
                    <a:pt x="672" y="151"/>
                  </a:cubicBezTo>
                  <a:cubicBezTo>
                    <a:pt x="659" y="149"/>
                    <a:pt x="648" y="152"/>
                    <a:pt x="637" y="146"/>
                  </a:cubicBezTo>
                  <a:close/>
                  <a:moveTo>
                    <a:pt x="899" y="147"/>
                  </a:moveTo>
                  <a:cubicBezTo>
                    <a:pt x="893" y="153"/>
                    <a:pt x="888" y="142"/>
                    <a:pt x="882" y="148"/>
                  </a:cubicBezTo>
                  <a:cubicBezTo>
                    <a:pt x="882" y="151"/>
                    <a:pt x="883" y="154"/>
                    <a:pt x="885" y="157"/>
                  </a:cubicBezTo>
                  <a:cubicBezTo>
                    <a:pt x="897" y="161"/>
                    <a:pt x="898" y="179"/>
                    <a:pt x="914" y="175"/>
                  </a:cubicBezTo>
                  <a:cubicBezTo>
                    <a:pt x="918" y="169"/>
                    <a:pt x="911" y="164"/>
                    <a:pt x="912" y="157"/>
                  </a:cubicBezTo>
                  <a:cubicBezTo>
                    <a:pt x="910" y="151"/>
                    <a:pt x="905" y="149"/>
                    <a:pt x="899" y="147"/>
                  </a:cubicBezTo>
                  <a:close/>
                  <a:moveTo>
                    <a:pt x="379" y="225"/>
                  </a:moveTo>
                  <a:cubicBezTo>
                    <a:pt x="361" y="237"/>
                    <a:pt x="344" y="253"/>
                    <a:pt x="326" y="264"/>
                  </a:cubicBezTo>
                  <a:cubicBezTo>
                    <a:pt x="347" y="278"/>
                    <a:pt x="365" y="301"/>
                    <a:pt x="384" y="319"/>
                  </a:cubicBezTo>
                  <a:cubicBezTo>
                    <a:pt x="387" y="324"/>
                    <a:pt x="387" y="324"/>
                    <a:pt x="387" y="324"/>
                  </a:cubicBezTo>
                  <a:cubicBezTo>
                    <a:pt x="436" y="277"/>
                    <a:pt x="496" y="249"/>
                    <a:pt x="560" y="236"/>
                  </a:cubicBezTo>
                  <a:cubicBezTo>
                    <a:pt x="576" y="235"/>
                    <a:pt x="591" y="229"/>
                    <a:pt x="606" y="233"/>
                  </a:cubicBezTo>
                  <a:cubicBezTo>
                    <a:pt x="605" y="205"/>
                    <a:pt x="603" y="176"/>
                    <a:pt x="606" y="149"/>
                  </a:cubicBezTo>
                  <a:cubicBezTo>
                    <a:pt x="522" y="154"/>
                    <a:pt x="446" y="180"/>
                    <a:pt x="379" y="225"/>
                  </a:cubicBezTo>
                  <a:close/>
                  <a:moveTo>
                    <a:pt x="1023" y="198"/>
                  </a:moveTo>
                  <a:cubicBezTo>
                    <a:pt x="1007" y="220"/>
                    <a:pt x="985" y="240"/>
                    <a:pt x="965" y="260"/>
                  </a:cubicBezTo>
                  <a:cubicBezTo>
                    <a:pt x="956" y="262"/>
                    <a:pt x="956" y="262"/>
                    <a:pt x="956" y="262"/>
                  </a:cubicBezTo>
                  <a:cubicBezTo>
                    <a:pt x="962" y="264"/>
                    <a:pt x="963" y="271"/>
                    <a:pt x="967" y="275"/>
                  </a:cubicBezTo>
                  <a:cubicBezTo>
                    <a:pt x="989" y="287"/>
                    <a:pt x="994" y="309"/>
                    <a:pt x="1013" y="322"/>
                  </a:cubicBezTo>
                  <a:cubicBezTo>
                    <a:pt x="1023" y="344"/>
                    <a:pt x="1047" y="361"/>
                    <a:pt x="1048" y="386"/>
                  </a:cubicBezTo>
                  <a:cubicBezTo>
                    <a:pt x="1073" y="441"/>
                    <a:pt x="1090" y="500"/>
                    <a:pt x="1092" y="566"/>
                  </a:cubicBezTo>
                  <a:cubicBezTo>
                    <a:pt x="1090" y="569"/>
                    <a:pt x="1090" y="569"/>
                    <a:pt x="1090" y="569"/>
                  </a:cubicBezTo>
                  <a:cubicBezTo>
                    <a:pt x="1092" y="569"/>
                    <a:pt x="1095" y="568"/>
                    <a:pt x="1097" y="567"/>
                  </a:cubicBezTo>
                  <a:cubicBezTo>
                    <a:pt x="1180" y="565"/>
                    <a:pt x="1180" y="565"/>
                    <a:pt x="1180" y="565"/>
                  </a:cubicBezTo>
                  <a:cubicBezTo>
                    <a:pt x="1175" y="557"/>
                    <a:pt x="1177" y="545"/>
                    <a:pt x="1176" y="535"/>
                  </a:cubicBezTo>
                  <a:cubicBezTo>
                    <a:pt x="1165" y="406"/>
                    <a:pt x="1109" y="296"/>
                    <a:pt x="1023" y="198"/>
                  </a:cubicBezTo>
                  <a:close/>
                  <a:moveTo>
                    <a:pt x="226" y="200"/>
                  </a:moveTo>
                  <a:cubicBezTo>
                    <a:pt x="143" y="292"/>
                    <a:pt x="92" y="397"/>
                    <a:pt x="77" y="517"/>
                  </a:cubicBezTo>
                  <a:cubicBezTo>
                    <a:pt x="74" y="534"/>
                    <a:pt x="76" y="552"/>
                    <a:pt x="73" y="570"/>
                  </a:cubicBezTo>
                  <a:cubicBezTo>
                    <a:pt x="102" y="568"/>
                    <a:pt x="133" y="568"/>
                    <a:pt x="162" y="570"/>
                  </a:cubicBezTo>
                  <a:cubicBezTo>
                    <a:pt x="160" y="559"/>
                    <a:pt x="160" y="559"/>
                    <a:pt x="160" y="559"/>
                  </a:cubicBezTo>
                  <a:cubicBezTo>
                    <a:pt x="166" y="466"/>
                    <a:pt x="195" y="384"/>
                    <a:pt x="247" y="310"/>
                  </a:cubicBezTo>
                  <a:cubicBezTo>
                    <a:pt x="260" y="295"/>
                    <a:pt x="270" y="277"/>
                    <a:pt x="286" y="266"/>
                  </a:cubicBezTo>
                  <a:cubicBezTo>
                    <a:pt x="267" y="248"/>
                    <a:pt x="248" y="228"/>
                    <a:pt x="228" y="208"/>
                  </a:cubicBezTo>
                  <a:lnTo>
                    <a:pt x="226" y="200"/>
                  </a:lnTo>
                  <a:close/>
                  <a:moveTo>
                    <a:pt x="607" y="261"/>
                  </a:moveTo>
                  <a:cubicBezTo>
                    <a:pt x="602" y="264"/>
                    <a:pt x="602" y="264"/>
                    <a:pt x="602" y="264"/>
                  </a:cubicBezTo>
                  <a:cubicBezTo>
                    <a:pt x="529" y="269"/>
                    <a:pt x="465" y="300"/>
                    <a:pt x="409" y="346"/>
                  </a:cubicBezTo>
                  <a:cubicBezTo>
                    <a:pt x="431" y="361"/>
                    <a:pt x="451" y="386"/>
                    <a:pt x="471" y="404"/>
                  </a:cubicBezTo>
                  <a:cubicBezTo>
                    <a:pt x="472" y="402"/>
                    <a:pt x="473" y="400"/>
                    <a:pt x="475" y="397"/>
                  </a:cubicBezTo>
                  <a:cubicBezTo>
                    <a:pt x="502" y="378"/>
                    <a:pt x="531" y="360"/>
                    <a:pt x="563" y="351"/>
                  </a:cubicBezTo>
                  <a:cubicBezTo>
                    <a:pt x="578" y="350"/>
                    <a:pt x="592" y="343"/>
                    <a:pt x="607" y="347"/>
                  </a:cubicBezTo>
                  <a:cubicBezTo>
                    <a:pt x="604" y="319"/>
                    <a:pt x="604" y="289"/>
                    <a:pt x="607" y="261"/>
                  </a:cubicBezTo>
                  <a:close/>
                  <a:moveTo>
                    <a:pt x="638" y="262"/>
                  </a:moveTo>
                  <a:cubicBezTo>
                    <a:pt x="640" y="268"/>
                    <a:pt x="640" y="268"/>
                    <a:pt x="640" y="268"/>
                  </a:cubicBezTo>
                  <a:cubicBezTo>
                    <a:pt x="640" y="347"/>
                    <a:pt x="640" y="347"/>
                    <a:pt x="640" y="347"/>
                  </a:cubicBezTo>
                  <a:cubicBezTo>
                    <a:pt x="647" y="345"/>
                    <a:pt x="647" y="345"/>
                    <a:pt x="647" y="345"/>
                  </a:cubicBezTo>
                  <a:cubicBezTo>
                    <a:pt x="696" y="352"/>
                    <a:pt x="740" y="367"/>
                    <a:pt x="778" y="398"/>
                  </a:cubicBezTo>
                  <a:cubicBezTo>
                    <a:pt x="780" y="404"/>
                    <a:pt x="780" y="404"/>
                    <a:pt x="780" y="404"/>
                  </a:cubicBezTo>
                  <a:cubicBezTo>
                    <a:pt x="793" y="386"/>
                    <a:pt x="812" y="370"/>
                    <a:pt x="828" y="353"/>
                  </a:cubicBezTo>
                  <a:cubicBezTo>
                    <a:pt x="842" y="344"/>
                    <a:pt x="842" y="344"/>
                    <a:pt x="842" y="344"/>
                  </a:cubicBezTo>
                  <a:cubicBezTo>
                    <a:pt x="835" y="342"/>
                    <a:pt x="835" y="342"/>
                    <a:pt x="835" y="342"/>
                  </a:cubicBezTo>
                  <a:cubicBezTo>
                    <a:pt x="803" y="315"/>
                    <a:pt x="769" y="295"/>
                    <a:pt x="731" y="281"/>
                  </a:cubicBezTo>
                  <a:cubicBezTo>
                    <a:pt x="702" y="271"/>
                    <a:pt x="669" y="267"/>
                    <a:pt x="638" y="262"/>
                  </a:cubicBezTo>
                  <a:close/>
                  <a:moveTo>
                    <a:pt x="305" y="283"/>
                  </a:moveTo>
                  <a:cubicBezTo>
                    <a:pt x="304" y="289"/>
                    <a:pt x="304" y="289"/>
                    <a:pt x="304" y="289"/>
                  </a:cubicBezTo>
                  <a:cubicBezTo>
                    <a:pt x="273" y="329"/>
                    <a:pt x="273" y="329"/>
                    <a:pt x="273" y="329"/>
                  </a:cubicBezTo>
                  <a:cubicBezTo>
                    <a:pt x="222" y="399"/>
                    <a:pt x="198" y="480"/>
                    <a:pt x="190" y="569"/>
                  </a:cubicBezTo>
                  <a:cubicBezTo>
                    <a:pt x="270" y="568"/>
                    <a:pt x="270" y="568"/>
                    <a:pt x="270" y="568"/>
                  </a:cubicBezTo>
                  <a:cubicBezTo>
                    <a:pt x="277" y="571"/>
                    <a:pt x="277" y="571"/>
                    <a:pt x="277" y="571"/>
                  </a:cubicBezTo>
                  <a:cubicBezTo>
                    <a:pt x="274" y="569"/>
                    <a:pt x="275" y="565"/>
                    <a:pt x="274" y="562"/>
                  </a:cubicBezTo>
                  <a:cubicBezTo>
                    <a:pt x="280" y="480"/>
                    <a:pt x="309" y="406"/>
                    <a:pt x="366" y="344"/>
                  </a:cubicBezTo>
                  <a:cubicBezTo>
                    <a:pt x="344" y="325"/>
                    <a:pt x="324" y="305"/>
                    <a:pt x="305" y="283"/>
                  </a:cubicBezTo>
                  <a:close/>
                  <a:moveTo>
                    <a:pt x="860" y="364"/>
                  </a:moveTo>
                  <a:cubicBezTo>
                    <a:pt x="858" y="367"/>
                    <a:pt x="858" y="367"/>
                    <a:pt x="858" y="367"/>
                  </a:cubicBezTo>
                  <a:cubicBezTo>
                    <a:pt x="831" y="395"/>
                    <a:pt x="802" y="424"/>
                    <a:pt x="777" y="452"/>
                  </a:cubicBezTo>
                  <a:cubicBezTo>
                    <a:pt x="778" y="456"/>
                    <a:pt x="781" y="459"/>
                    <a:pt x="785" y="461"/>
                  </a:cubicBezTo>
                  <a:cubicBezTo>
                    <a:pt x="786" y="454"/>
                    <a:pt x="789" y="448"/>
                    <a:pt x="790" y="440"/>
                  </a:cubicBezTo>
                  <a:cubicBezTo>
                    <a:pt x="797" y="431"/>
                    <a:pt x="807" y="437"/>
                    <a:pt x="816" y="439"/>
                  </a:cubicBezTo>
                  <a:cubicBezTo>
                    <a:pt x="830" y="436"/>
                    <a:pt x="843" y="442"/>
                    <a:pt x="858" y="442"/>
                  </a:cubicBezTo>
                  <a:cubicBezTo>
                    <a:pt x="868" y="447"/>
                    <a:pt x="869" y="460"/>
                    <a:pt x="878" y="466"/>
                  </a:cubicBezTo>
                  <a:cubicBezTo>
                    <a:pt x="881" y="469"/>
                    <a:pt x="879" y="474"/>
                    <a:pt x="876" y="477"/>
                  </a:cubicBezTo>
                  <a:cubicBezTo>
                    <a:pt x="878" y="498"/>
                    <a:pt x="889" y="471"/>
                    <a:pt x="900" y="476"/>
                  </a:cubicBezTo>
                  <a:cubicBezTo>
                    <a:pt x="905" y="478"/>
                    <a:pt x="910" y="477"/>
                    <a:pt x="914" y="482"/>
                  </a:cubicBezTo>
                  <a:cubicBezTo>
                    <a:pt x="916" y="491"/>
                    <a:pt x="927" y="489"/>
                    <a:pt x="927" y="498"/>
                  </a:cubicBezTo>
                  <a:cubicBezTo>
                    <a:pt x="926" y="502"/>
                    <a:pt x="922" y="504"/>
                    <a:pt x="919" y="506"/>
                  </a:cubicBezTo>
                  <a:cubicBezTo>
                    <a:pt x="921" y="515"/>
                    <a:pt x="910" y="520"/>
                    <a:pt x="914" y="529"/>
                  </a:cubicBezTo>
                  <a:cubicBezTo>
                    <a:pt x="931" y="533"/>
                    <a:pt x="931" y="513"/>
                    <a:pt x="939" y="504"/>
                  </a:cubicBezTo>
                  <a:cubicBezTo>
                    <a:pt x="935" y="489"/>
                    <a:pt x="931" y="474"/>
                    <a:pt x="923" y="461"/>
                  </a:cubicBezTo>
                  <a:cubicBezTo>
                    <a:pt x="913" y="459"/>
                    <a:pt x="907" y="447"/>
                    <a:pt x="898" y="445"/>
                  </a:cubicBezTo>
                  <a:cubicBezTo>
                    <a:pt x="879" y="438"/>
                    <a:pt x="901" y="427"/>
                    <a:pt x="898" y="416"/>
                  </a:cubicBezTo>
                  <a:cubicBezTo>
                    <a:pt x="889" y="397"/>
                    <a:pt x="873" y="380"/>
                    <a:pt x="860" y="364"/>
                  </a:cubicBezTo>
                  <a:close/>
                  <a:moveTo>
                    <a:pt x="388" y="367"/>
                  </a:moveTo>
                  <a:cubicBezTo>
                    <a:pt x="348" y="415"/>
                    <a:pt x="321" y="467"/>
                    <a:pt x="310" y="527"/>
                  </a:cubicBezTo>
                  <a:cubicBezTo>
                    <a:pt x="307" y="541"/>
                    <a:pt x="309" y="558"/>
                    <a:pt x="303" y="571"/>
                  </a:cubicBezTo>
                  <a:cubicBezTo>
                    <a:pt x="313" y="566"/>
                    <a:pt x="328" y="568"/>
                    <a:pt x="339" y="569"/>
                  </a:cubicBezTo>
                  <a:cubicBezTo>
                    <a:pt x="333" y="566"/>
                    <a:pt x="338" y="557"/>
                    <a:pt x="334" y="553"/>
                  </a:cubicBezTo>
                  <a:cubicBezTo>
                    <a:pt x="333" y="545"/>
                    <a:pt x="332" y="536"/>
                    <a:pt x="339" y="532"/>
                  </a:cubicBezTo>
                  <a:cubicBezTo>
                    <a:pt x="338" y="520"/>
                    <a:pt x="351" y="514"/>
                    <a:pt x="352" y="503"/>
                  </a:cubicBezTo>
                  <a:cubicBezTo>
                    <a:pt x="355" y="491"/>
                    <a:pt x="369" y="499"/>
                    <a:pt x="376" y="493"/>
                  </a:cubicBezTo>
                  <a:cubicBezTo>
                    <a:pt x="380" y="490"/>
                    <a:pt x="377" y="486"/>
                    <a:pt x="377" y="483"/>
                  </a:cubicBezTo>
                  <a:cubicBezTo>
                    <a:pt x="382" y="475"/>
                    <a:pt x="391" y="476"/>
                    <a:pt x="398" y="471"/>
                  </a:cubicBezTo>
                  <a:cubicBezTo>
                    <a:pt x="403" y="464"/>
                    <a:pt x="410" y="456"/>
                    <a:pt x="418" y="451"/>
                  </a:cubicBezTo>
                  <a:cubicBezTo>
                    <a:pt x="435" y="451"/>
                    <a:pt x="436" y="427"/>
                    <a:pt x="452" y="427"/>
                  </a:cubicBezTo>
                  <a:cubicBezTo>
                    <a:pt x="429" y="409"/>
                    <a:pt x="408" y="387"/>
                    <a:pt x="388" y="367"/>
                  </a:cubicBezTo>
                  <a:close/>
                  <a:moveTo>
                    <a:pt x="638" y="376"/>
                  </a:moveTo>
                  <a:cubicBezTo>
                    <a:pt x="644" y="393"/>
                    <a:pt x="639" y="417"/>
                    <a:pt x="642" y="436"/>
                  </a:cubicBezTo>
                  <a:cubicBezTo>
                    <a:pt x="663" y="443"/>
                    <a:pt x="663" y="443"/>
                    <a:pt x="663" y="443"/>
                  </a:cubicBezTo>
                  <a:cubicBezTo>
                    <a:pt x="669" y="433"/>
                    <a:pt x="683" y="431"/>
                    <a:pt x="689" y="422"/>
                  </a:cubicBezTo>
                  <a:cubicBezTo>
                    <a:pt x="692" y="418"/>
                    <a:pt x="697" y="422"/>
                    <a:pt x="700" y="425"/>
                  </a:cubicBezTo>
                  <a:cubicBezTo>
                    <a:pt x="700" y="433"/>
                    <a:pt x="698" y="441"/>
                    <a:pt x="696" y="448"/>
                  </a:cubicBezTo>
                  <a:cubicBezTo>
                    <a:pt x="688" y="464"/>
                    <a:pt x="670" y="466"/>
                    <a:pt x="659" y="477"/>
                  </a:cubicBezTo>
                  <a:cubicBezTo>
                    <a:pt x="666" y="481"/>
                    <a:pt x="670" y="474"/>
                    <a:pt x="675" y="473"/>
                  </a:cubicBezTo>
                  <a:cubicBezTo>
                    <a:pt x="683" y="473"/>
                    <a:pt x="690" y="480"/>
                    <a:pt x="695" y="486"/>
                  </a:cubicBezTo>
                  <a:cubicBezTo>
                    <a:pt x="700" y="488"/>
                    <a:pt x="705" y="485"/>
                    <a:pt x="709" y="483"/>
                  </a:cubicBezTo>
                  <a:cubicBezTo>
                    <a:pt x="713" y="459"/>
                    <a:pt x="743" y="462"/>
                    <a:pt x="752" y="440"/>
                  </a:cubicBezTo>
                  <a:cubicBezTo>
                    <a:pt x="746" y="442"/>
                    <a:pt x="746" y="442"/>
                    <a:pt x="746" y="442"/>
                  </a:cubicBezTo>
                  <a:cubicBezTo>
                    <a:pt x="744" y="439"/>
                    <a:pt x="738" y="440"/>
                    <a:pt x="738" y="435"/>
                  </a:cubicBezTo>
                  <a:cubicBezTo>
                    <a:pt x="743" y="430"/>
                    <a:pt x="750" y="423"/>
                    <a:pt x="756" y="421"/>
                  </a:cubicBezTo>
                  <a:cubicBezTo>
                    <a:pt x="730" y="405"/>
                    <a:pt x="703" y="391"/>
                    <a:pt x="673" y="383"/>
                  </a:cubicBezTo>
                  <a:cubicBezTo>
                    <a:pt x="662" y="381"/>
                    <a:pt x="649" y="380"/>
                    <a:pt x="638" y="376"/>
                  </a:cubicBezTo>
                  <a:close/>
                  <a:moveTo>
                    <a:pt x="482" y="437"/>
                  </a:moveTo>
                  <a:cubicBezTo>
                    <a:pt x="489" y="437"/>
                    <a:pt x="489" y="437"/>
                    <a:pt x="489" y="437"/>
                  </a:cubicBezTo>
                  <a:cubicBezTo>
                    <a:pt x="496" y="444"/>
                    <a:pt x="507" y="442"/>
                    <a:pt x="512" y="452"/>
                  </a:cubicBezTo>
                  <a:cubicBezTo>
                    <a:pt x="515" y="457"/>
                    <a:pt x="507" y="456"/>
                    <a:pt x="508" y="461"/>
                  </a:cubicBezTo>
                  <a:cubicBezTo>
                    <a:pt x="509" y="462"/>
                    <a:pt x="511" y="462"/>
                    <a:pt x="512" y="464"/>
                  </a:cubicBezTo>
                  <a:cubicBezTo>
                    <a:pt x="518" y="466"/>
                    <a:pt x="517" y="461"/>
                    <a:pt x="519" y="459"/>
                  </a:cubicBezTo>
                  <a:cubicBezTo>
                    <a:pt x="526" y="451"/>
                    <a:pt x="527" y="466"/>
                    <a:pt x="534" y="466"/>
                  </a:cubicBezTo>
                  <a:cubicBezTo>
                    <a:pt x="539" y="462"/>
                    <a:pt x="546" y="462"/>
                    <a:pt x="549" y="468"/>
                  </a:cubicBezTo>
                  <a:cubicBezTo>
                    <a:pt x="554" y="464"/>
                    <a:pt x="564" y="467"/>
                    <a:pt x="565" y="460"/>
                  </a:cubicBezTo>
                  <a:cubicBezTo>
                    <a:pt x="574" y="450"/>
                    <a:pt x="569" y="436"/>
                    <a:pt x="583" y="429"/>
                  </a:cubicBezTo>
                  <a:cubicBezTo>
                    <a:pt x="587" y="432"/>
                    <a:pt x="582" y="436"/>
                    <a:pt x="584" y="440"/>
                  </a:cubicBezTo>
                  <a:cubicBezTo>
                    <a:pt x="593" y="444"/>
                    <a:pt x="603" y="433"/>
                    <a:pt x="611" y="442"/>
                  </a:cubicBezTo>
                  <a:cubicBezTo>
                    <a:pt x="604" y="423"/>
                    <a:pt x="606" y="400"/>
                    <a:pt x="606" y="379"/>
                  </a:cubicBezTo>
                  <a:cubicBezTo>
                    <a:pt x="560" y="385"/>
                    <a:pt x="517" y="401"/>
                    <a:pt x="482" y="437"/>
                  </a:cubicBezTo>
                  <a:close/>
                  <a:moveTo>
                    <a:pt x="623" y="485"/>
                  </a:moveTo>
                  <a:cubicBezTo>
                    <a:pt x="618" y="480"/>
                    <a:pt x="608" y="483"/>
                    <a:pt x="602" y="485"/>
                  </a:cubicBezTo>
                  <a:cubicBezTo>
                    <a:pt x="608" y="491"/>
                    <a:pt x="606" y="501"/>
                    <a:pt x="609" y="509"/>
                  </a:cubicBezTo>
                  <a:cubicBezTo>
                    <a:pt x="600" y="523"/>
                    <a:pt x="586" y="526"/>
                    <a:pt x="572" y="530"/>
                  </a:cubicBezTo>
                  <a:cubicBezTo>
                    <a:pt x="569" y="535"/>
                    <a:pt x="569" y="545"/>
                    <a:pt x="560" y="544"/>
                  </a:cubicBezTo>
                  <a:cubicBezTo>
                    <a:pt x="558" y="551"/>
                    <a:pt x="548" y="554"/>
                    <a:pt x="551" y="564"/>
                  </a:cubicBezTo>
                  <a:cubicBezTo>
                    <a:pt x="547" y="573"/>
                    <a:pt x="549" y="586"/>
                    <a:pt x="547" y="597"/>
                  </a:cubicBezTo>
                  <a:cubicBezTo>
                    <a:pt x="529" y="608"/>
                    <a:pt x="534" y="583"/>
                    <a:pt x="526" y="578"/>
                  </a:cubicBezTo>
                  <a:cubicBezTo>
                    <a:pt x="523" y="582"/>
                    <a:pt x="523" y="582"/>
                    <a:pt x="523" y="582"/>
                  </a:cubicBezTo>
                  <a:cubicBezTo>
                    <a:pt x="519" y="583"/>
                    <a:pt x="517" y="581"/>
                    <a:pt x="515" y="579"/>
                  </a:cubicBezTo>
                  <a:cubicBezTo>
                    <a:pt x="512" y="578"/>
                    <a:pt x="508" y="577"/>
                    <a:pt x="505" y="580"/>
                  </a:cubicBezTo>
                  <a:cubicBezTo>
                    <a:pt x="502" y="586"/>
                    <a:pt x="496" y="591"/>
                    <a:pt x="497" y="600"/>
                  </a:cubicBezTo>
                  <a:cubicBezTo>
                    <a:pt x="496" y="605"/>
                    <a:pt x="487" y="603"/>
                    <a:pt x="488" y="609"/>
                  </a:cubicBezTo>
                  <a:cubicBezTo>
                    <a:pt x="498" y="609"/>
                    <a:pt x="508" y="607"/>
                    <a:pt x="517" y="605"/>
                  </a:cubicBezTo>
                  <a:cubicBezTo>
                    <a:pt x="524" y="607"/>
                    <a:pt x="529" y="602"/>
                    <a:pt x="536" y="601"/>
                  </a:cubicBezTo>
                  <a:cubicBezTo>
                    <a:pt x="538" y="602"/>
                    <a:pt x="541" y="605"/>
                    <a:pt x="540" y="608"/>
                  </a:cubicBezTo>
                  <a:cubicBezTo>
                    <a:pt x="542" y="608"/>
                    <a:pt x="542" y="608"/>
                    <a:pt x="542" y="608"/>
                  </a:cubicBezTo>
                  <a:cubicBezTo>
                    <a:pt x="547" y="605"/>
                    <a:pt x="549" y="600"/>
                    <a:pt x="547" y="594"/>
                  </a:cubicBezTo>
                  <a:cubicBezTo>
                    <a:pt x="548" y="588"/>
                    <a:pt x="554" y="588"/>
                    <a:pt x="558" y="587"/>
                  </a:cubicBezTo>
                  <a:cubicBezTo>
                    <a:pt x="562" y="588"/>
                    <a:pt x="560" y="592"/>
                    <a:pt x="560" y="595"/>
                  </a:cubicBezTo>
                  <a:cubicBezTo>
                    <a:pt x="573" y="600"/>
                    <a:pt x="557" y="609"/>
                    <a:pt x="556" y="616"/>
                  </a:cubicBezTo>
                  <a:cubicBezTo>
                    <a:pt x="552" y="622"/>
                    <a:pt x="556" y="634"/>
                    <a:pt x="544" y="633"/>
                  </a:cubicBezTo>
                  <a:cubicBezTo>
                    <a:pt x="542" y="632"/>
                    <a:pt x="541" y="630"/>
                    <a:pt x="542" y="628"/>
                  </a:cubicBezTo>
                  <a:cubicBezTo>
                    <a:pt x="540" y="628"/>
                    <a:pt x="540" y="628"/>
                    <a:pt x="540" y="628"/>
                  </a:cubicBezTo>
                  <a:cubicBezTo>
                    <a:pt x="540" y="632"/>
                    <a:pt x="543" y="639"/>
                    <a:pt x="548" y="641"/>
                  </a:cubicBezTo>
                  <a:cubicBezTo>
                    <a:pt x="556" y="634"/>
                    <a:pt x="556" y="623"/>
                    <a:pt x="568" y="621"/>
                  </a:cubicBezTo>
                  <a:cubicBezTo>
                    <a:pt x="574" y="615"/>
                    <a:pt x="565" y="605"/>
                    <a:pt x="574" y="600"/>
                  </a:cubicBezTo>
                  <a:cubicBezTo>
                    <a:pt x="589" y="600"/>
                    <a:pt x="606" y="593"/>
                    <a:pt x="618" y="605"/>
                  </a:cubicBezTo>
                  <a:cubicBezTo>
                    <a:pt x="617" y="611"/>
                    <a:pt x="615" y="613"/>
                    <a:pt x="619" y="617"/>
                  </a:cubicBezTo>
                  <a:cubicBezTo>
                    <a:pt x="616" y="624"/>
                    <a:pt x="614" y="631"/>
                    <a:pt x="609" y="637"/>
                  </a:cubicBezTo>
                  <a:cubicBezTo>
                    <a:pt x="610" y="640"/>
                    <a:pt x="609" y="645"/>
                    <a:pt x="606" y="648"/>
                  </a:cubicBezTo>
                  <a:cubicBezTo>
                    <a:pt x="602" y="665"/>
                    <a:pt x="581" y="657"/>
                    <a:pt x="569" y="663"/>
                  </a:cubicBezTo>
                  <a:cubicBezTo>
                    <a:pt x="588" y="677"/>
                    <a:pt x="610" y="682"/>
                    <a:pt x="633" y="680"/>
                  </a:cubicBezTo>
                  <a:cubicBezTo>
                    <a:pt x="646" y="680"/>
                    <a:pt x="640" y="665"/>
                    <a:pt x="647" y="658"/>
                  </a:cubicBezTo>
                  <a:cubicBezTo>
                    <a:pt x="651" y="637"/>
                    <a:pt x="669" y="651"/>
                    <a:pt x="681" y="646"/>
                  </a:cubicBezTo>
                  <a:cubicBezTo>
                    <a:pt x="685" y="637"/>
                    <a:pt x="689" y="629"/>
                    <a:pt x="691" y="619"/>
                  </a:cubicBezTo>
                  <a:cubicBezTo>
                    <a:pt x="683" y="614"/>
                    <a:pt x="680" y="605"/>
                    <a:pt x="683" y="597"/>
                  </a:cubicBezTo>
                  <a:cubicBezTo>
                    <a:pt x="678" y="590"/>
                    <a:pt x="678" y="578"/>
                    <a:pt x="668" y="577"/>
                  </a:cubicBezTo>
                  <a:cubicBezTo>
                    <a:pt x="666" y="575"/>
                    <a:pt x="667" y="572"/>
                    <a:pt x="669" y="570"/>
                  </a:cubicBezTo>
                  <a:cubicBezTo>
                    <a:pt x="669" y="564"/>
                    <a:pt x="675" y="562"/>
                    <a:pt x="677" y="557"/>
                  </a:cubicBezTo>
                  <a:cubicBezTo>
                    <a:pt x="670" y="552"/>
                    <a:pt x="672" y="543"/>
                    <a:pt x="672" y="537"/>
                  </a:cubicBezTo>
                  <a:cubicBezTo>
                    <a:pt x="661" y="540"/>
                    <a:pt x="660" y="526"/>
                    <a:pt x="651" y="522"/>
                  </a:cubicBezTo>
                  <a:cubicBezTo>
                    <a:pt x="649" y="516"/>
                    <a:pt x="642" y="515"/>
                    <a:pt x="636" y="513"/>
                  </a:cubicBezTo>
                  <a:cubicBezTo>
                    <a:pt x="622" y="520"/>
                    <a:pt x="620" y="503"/>
                    <a:pt x="610" y="499"/>
                  </a:cubicBezTo>
                  <a:cubicBezTo>
                    <a:pt x="609" y="496"/>
                    <a:pt x="606" y="491"/>
                    <a:pt x="610" y="489"/>
                  </a:cubicBezTo>
                  <a:cubicBezTo>
                    <a:pt x="615" y="484"/>
                    <a:pt x="622" y="488"/>
                    <a:pt x="628" y="488"/>
                  </a:cubicBezTo>
                  <a:lnTo>
                    <a:pt x="623" y="485"/>
                  </a:lnTo>
                  <a:close/>
                  <a:moveTo>
                    <a:pt x="371" y="557"/>
                  </a:moveTo>
                  <a:cubicBezTo>
                    <a:pt x="348" y="564"/>
                    <a:pt x="375" y="582"/>
                    <a:pt x="369" y="596"/>
                  </a:cubicBezTo>
                  <a:cubicBezTo>
                    <a:pt x="366" y="605"/>
                    <a:pt x="357" y="597"/>
                    <a:pt x="351" y="600"/>
                  </a:cubicBezTo>
                  <a:cubicBezTo>
                    <a:pt x="349" y="616"/>
                    <a:pt x="349" y="616"/>
                    <a:pt x="349" y="616"/>
                  </a:cubicBezTo>
                  <a:cubicBezTo>
                    <a:pt x="345" y="625"/>
                    <a:pt x="334" y="618"/>
                    <a:pt x="329" y="624"/>
                  </a:cubicBezTo>
                  <a:cubicBezTo>
                    <a:pt x="325" y="630"/>
                    <a:pt x="329" y="636"/>
                    <a:pt x="332" y="641"/>
                  </a:cubicBezTo>
                  <a:cubicBezTo>
                    <a:pt x="324" y="659"/>
                    <a:pt x="351" y="665"/>
                    <a:pt x="350" y="682"/>
                  </a:cubicBezTo>
                  <a:cubicBezTo>
                    <a:pt x="358" y="692"/>
                    <a:pt x="349" y="707"/>
                    <a:pt x="361" y="717"/>
                  </a:cubicBezTo>
                  <a:cubicBezTo>
                    <a:pt x="363" y="736"/>
                    <a:pt x="358" y="761"/>
                    <a:pt x="375" y="776"/>
                  </a:cubicBezTo>
                  <a:cubicBezTo>
                    <a:pt x="378" y="794"/>
                    <a:pt x="378" y="794"/>
                    <a:pt x="378" y="794"/>
                  </a:cubicBezTo>
                  <a:cubicBezTo>
                    <a:pt x="381" y="806"/>
                    <a:pt x="363" y="803"/>
                    <a:pt x="365" y="814"/>
                  </a:cubicBezTo>
                  <a:cubicBezTo>
                    <a:pt x="369" y="812"/>
                    <a:pt x="369" y="817"/>
                    <a:pt x="370" y="818"/>
                  </a:cubicBezTo>
                  <a:cubicBezTo>
                    <a:pt x="370" y="818"/>
                    <a:pt x="370" y="818"/>
                    <a:pt x="370" y="818"/>
                  </a:cubicBezTo>
                  <a:cubicBezTo>
                    <a:pt x="392" y="792"/>
                    <a:pt x="418" y="765"/>
                    <a:pt x="444" y="742"/>
                  </a:cubicBezTo>
                  <a:cubicBezTo>
                    <a:pt x="433" y="731"/>
                    <a:pt x="433" y="731"/>
                    <a:pt x="433" y="731"/>
                  </a:cubicBezTo>
                  <a:cubicBezTo>
                    <a:pt x="413" y="700"/>
                    <a:pt x="396" y="667"/>
                    <a:pt x="389" y="631"/>
                  </a:cubicBezTo>
                  <a:cubicBezTo>
                    <a:pt x="380" y="627"/>
                    <a:pt x="380" y="627"/>
                    <a:pt x="380" y="627"/>
                  </a:cubicBezTo>
                  <a:cubicBezTo>
                    <a:pt x="380" y="636"/>
                    <a:pt x="375" y="643"/>
                    <a:pt x="376" y="653"/>
                  </a:cubicBezTo>
                  <a:cubicBezTo>
                    <a:pt x="373" y="656"/>
                    <a:pt x="373" y="656"/>
                    <a:pt x="373" y="656"/>
                  </a:cubicBezTo>
                  <a:cubicBezTo>
                    <a:pt x="367" y="656"/>
                    <a:pt x="363" y="651"/>
                    <a:pt x="358" y="648"/>
                  </a:cubicBezTo>
                  <a:cubicBezTo>
                    <a:pt x="357" y="645"/>
                    <a:pt x="354" y="639"/>
                    <a:pt x="359" y="637"/>
                  </a:cubicBezTo>
                  <a:cubicBezTo>
                    <a:pt x="362" y="636"/>
                    <a:pt x="364" y="637"/>
                    <a:pt x="366" y="639"/>
                  </a:cubicBezTo>
                  <a:cubicBezTo>
                    <a:pt x="368" y="636"/>
                    <a:pt x="367" y="631"/>
                    <a:pt x="369" y="627"/>
                  </a:cubicBezTo>
                  <a:cubicBezTo>
                    <a:pt x="369" y="620"/>
                    <a:pt x="363" y="613"/>
                    <a:pt x="368" y="607"/>
                  </a:cubicBezTo>
                  <a:cubicBezTo>
                    <a:pt x="373" y="607"/>
                    <a:pt x="377" y="613"/>
                    <a:pt x="380" y="617"/>
                  </a:cubicBezTo>
                  <a:cubicBezTo>
                    <a:pt x="385" y="619"/>
                    <a:pt x="389" y="614"/>
                    <a:pt x="394" y="612"/>
                  </a:cubicBezTo>
                  <a:cubicBezTo>
                    <a:pt x="394" y="607"/>
                    <a:pt x="401" y="601"/>
                    <a:pt x="393" y="598"/>
                  </a:cubicBezTo>
                  <a:cubicBezTo>
                    <a:pt x="398" y="587"/>
                    <a:pt x="395" y="575"/>
                    <a:pt x="393" y="564"/>
                  </a:cubicBezTo>
                  <a:cubicBezTo>
                    <a:pt x="390" y="554"/>
                    <a:pt x="379" y="556"/>
                    <a:pt x="371" y="557"/>
                  </a:cubicBezTo>
                  <a:close/>
                  <a:moveTo>
                    <a:pt x="914" y="567"/>
                  </a:moveTo>
                  <a:cubicBezTo>
                    <a:pt x="911" y="568"/>
                    <a:pt x="908" y="567"/>
                    <a:pt x="905" y="567"/>
                  </a:cubicBezTo>
                  <a:cubicBezTo>
                    <a:pt x="908" y="566"/>
                    <a:pt x="911" y="567"/>
                    <a:pt x="914" y="567"/>
                  </a:cubicBezTo>
                  <a:close/>
                  <a:moveTo>
                    <a:pt x="896" y="595"/>
                  </a:moveTo>
                  <a:cubicBezTo>
                    <a:pt x="905" y="604"/>
                    <a:pt x="905" y="604"/>
                    <a:pt x="905" y="604"/>
                  </a:cubicBezTo>
                  <a:cubicBezTo>
                    <a:pt x="914" y="610"/>
                    <a:pt x="908" y="623"/>
                    <a:pt x="917" y="628"/>
                  </a:cubicBezTo>
                  <a:cubicBezTo>
                    <a:pt x="929" y="634"/>
                    <a:pt x="933" y="647"/>
                    <a:pt x="938" y="657"/>
                  </a:cubicBezTo>
                  <a:cubicBezTo>
                    <a:pt x="939" y="654"/>
                    <a:pt x="939" y="651"/>
                    <a:pt x="940" y="649"/>
                  </a:cubicBezTo>
                  <a:cubicBezTo>
                    <a:pt x="944" y="633"/>
                    <a:pt x="944" y="615"/>
                    <a:pt x="949" y="599"/>
                  </a:cubicBezTo>
                  <a:cubicBezTo>
                    <a:pt x="931" y="600"/>
                    <a:pt x="911" y="602"/>
                    <a:pt x="896" y="595"/>
                  </a:cubicBezTo>
                  <a:close/>
                  <a:moveTo>
                    <a:pt x="1094" y="599"/>
                  </a:moveTo>
                  <a:cubicBezTo>
                    <a:pt x="1089" y="596"/>
                    <a:pt x="1089" y="596"/>
                    <a:pt x="1089" y="596"/>
                  </a:cubicBezTo>
                  <a:cubicBezTo>
                    <a:pt x="1092" y="603"/>
                    <a:pt x="1092" y="603"/>
                    <a:pt x="1092" y="603"/>
                  </a:cubicBezTo>
                  <a:cubicBezTo>
                    <a:pt x="1087" y="700"/>
                    <a:pt x="1055" y="785"/>
                    <a:pt x="1000" y="861"/>
                  </a:cubicBezTo>
                  <a:cubicBezTo>
                    <a:pt x="989" y="874"/>
                    <a:pt x="979" y="889"/>
                    <a:pt x="966" y="898"/>
                  </a:cubicBezTo>
                  <a:cubicBezTo>
                    <a:pt x="988" y="916"/>
                    <a:pt x="1012" y="942"/>
                    <a:pt x="1031" y="962"/>
                  </a:cubicBezTo>
                  <a:cubicBezTo>
                    <a:pt x="1033" y="957"/>
                    <a:pt x="1033" y="957"/>
                    <a:pt x="1033" y="957"/>
                  </a:cubicBezTo>
                  <a:cubicBezTo>
                    <a:pt x="1122" y="856"/>
                    <a:pt x="1172" y="739"/>
                    <a:pt x="1178" y="603"/>
                  </a:cubicBezTo>
                  <a:cubicBezTo>
                    <a:pt x="1181" y="596"/>
                    <a:pt x="1181" y="596"/>
                    <a:pt x="1181" y="596"/>
                  </a:cubicBezTo>
                  <a:cubicBezTo>
                    <a:pt x="1177" y="598"/>
                    <a:pt x="1177" y="598"/>
                    <a:pt x="1177" y="598"/>
                  </a:cubicBezTo>
                  <a:lnTo>
                    <a:pt x="1094" y="599"/>
                  </a:lnTo>
                  <a:close/>
                  <a:moveTo>
                    <a:pt x="978" y="597"/>
                  </a:moveTo>
                  <a:cubicBezTo>
                    <a:pt x="980" y="615"/>
                    <a:pt x="975" y="632"/>
                    <a:pt x="974" y="649"/>
                  </a:cubicBezTo>
                  <a:cubicBezTo>
                    <a:pt x="983" y="660"/>
                    <a:pt x="983" y="660"/>
                    <a:pt x="983" y="660"/>
                  </a:cubicBezTo>
                  <a:cubicBezTo>
                    <a:pt x="986" y="664"/>
                    <a:pt x="985" y="670"/>
                    <a:pt x="981" y="673"/>
                  </a:cubicBezTo>
                  <a:cubicBezTo>
                    <a:pt x="977" y="676"/>
                    <a:pt x="972" y="675"/>
                    <a:pt x="968" y="672"/>
                  </a:cubicBezTo>
                  <a:cubicBezTo>
                    <a:pt x="956" y="711"/>
                    <a:pt x="942" y="749"/>
                    <a:pt x="917" y="783"/>
                  </a:cubicBezTo>
                  <a:cubicBezTo>
                    <a:pt x="908" y="795"/>
                    <a:pt x="898" y="812"/>
                    <a:pt x="886" y="818"/>
                  </a:cubicBezTo>
                  <a:cubicBezTo>
                    <a:pt x="912" y="841"/>
                    <a:pt x="912" y="841"/>
                    <a:pt x="912" y="841"/>
                  </a:cubicBezTo>
                  <a:cubicBezTo>
                    <a:pt x="914" y="840"/>
                    <a:pt x="913" y="838"/>
                    <a:pt x="913" y="836"/>
                  </a:cubicBezTo>
                  <a:cubicBezTo>
                    <a:pt x="913" y="832"/>
                    <a:pt x="915" y="828"/>
                    <a:pt x="919" y="829"/>
                  </a:cubicBezTo>
                  <a:cubicBezTo>
                    <a:pt x="932" y="828"/>
                    <a:pt x="932" y="842"/>
                    <a:pt x="940" y="849"/>
                  </a:cubicBezTo>
                  <a:cubicBezTo>
                    <a:pt x="938" y="860"/>
                    <a:pt x="948" y="869"/>
                    <a:pt x="945" y="879"/>
                  </a:cubicBezTo>
                  <a:cubicBezTo>
                    <a:pt x="1018" y="802"/>
                    <a:pt x="1054" y="707"/>
                    <a:pt x="1061" y="602"/>
                  </a:cubicBezTo>
                  <a:cubicBezTo>
                    <a:pt x="1065" y="598"/>
                    <a:pt x="1065" y="598"/>
                    <a:pt x="1065" y="598"/>
                  </a:cubicBezTo>
                  <a:cubicBezTo>
                    <a:pt x="1039" y="600"/>
                    <a:pt x="1011" y="599"/>
                    <a:pt x="984" y="599"/>
                  </a:cubicBezTo>
                  <a:lnTo>
                    <a:pt x="978" y="597"/>
                  </a:lnTo>
                  <a:close/>
                  <a:moveTo>
                    <a:pt x="302" y="598"/>
                  </a:moveTo>
                  <a:cubicBezTo>
                    <a:pt x="306" y="605"/>
                    <a:pt x="306" y="605"/>
                    <a:pt x="306" y="605"/>
                  </a:cubicBezTo>
                  <a:cubicBezTo>
                    <a:pt x="306" y="624"/>
                    <a:pt x="314" y="642"/>
                    <a:pt x="310" y="662"/>
                  </a:cubicBezTo>
                  <a:cubicBezTo>
                    <a:pt x="313" y="656"/>
                    <a:pt x="314" y="649"/>
                    <a:pt x="321" y="645"/>
                  </a:cubicBezTo>
                  <a:cubicBezTo>
                    <a:pt x="322" y="640"/>
                    <a:pt x="314" y="638"/>
                    <a:pt x="315" y="633"/>
                  </a:cubicBezTo>
                  <a:cubicBezTo>
                    <a:pt x="320" y="622"/>
                    <a:pt x="315" y="605"/>
                    <a:pt x="329" y="600"/>
                  </a:cubicBezTo>
                  <a:cubicBezTo>
                    <a:pt x="319" y="602"/>
                    <a:pt x="310" y="604"/>
                    <a:pt x="302" y="598"/>
                  </a:cubicBezTo>
                  <a:close/>
                  <a:moveTo>
                    <a:pt x="162" y="599"/>
                  </a:moveTo>
                  <a:cubicBezTo>
                    <a:pt x="154" y="602"/>
                    <a:pt x="154" y="602"/>
                    <a:pt x="154" y="602"/>
                  </a:cubicBezTo>
                  <a:cubicBezTo>
                    <a:pt x="73" y="601"/>
                    <a:pt x="73" y="601"/>
                    <a:pt x="73" y="601"/>
                  </a:cubicBezTo>
                  <a:cubicBezTo>
                    <a:pt x="78" y="694"/>
                    <a:pt x="103" y="778"/>
                    <a:pt x="144" y="856"/>
                  </a:cubicBezTo>
                  <a:cubicBezTo>
                    <a:pt x="165" y="894"/>
                    <a:pt x="195" y="929"/>
                    <a:pt x="222" y="964"/>
                  </a:cubicBezTo>
                  <a:cubicBezTo>
                    <a:pt x="279" y="905"/>
                    <a:pt x="279" y="905"/>
                    <a:pt x="279" y="905"/>
                  </a:cubicBezTo>
                  <a:cubicBezTo>
                    <a:pt x="286" y="902"/>
                    <a:pt x="286" y="902"/>
                    <a:pt x="286" y="902"/>
                  </a:cubicBezTo>
                  <a:cubicBezTo>
                    <a:pt x="276" y="895"/>
                    <a:pt x="268" y="883"/>
                    <a:pt x="259" y="874"/>
                  </a:cubicBezTo>
                  <a:cubicBezTo>
                    <a:pt x="250" y="871"/>
                    <a:pt x="240" y="865"/>
                    <a:pt x="235" y="855"/>
                  </a:cubicBezTo>
                  <a:cubicBezTo>
                    <a:pt x="232" y="852"/>
                    <a:pt x="235" y="846"/>
                    <a:pt x="231" y="844"/>
                  </a:cubicBezTo>
                  <a:cubicBezTo>
                    <a:pt x="228" y="848"/>
                    <a:pt x="228" y="848"/>
                    <a:pt x="228" y="848"/>
                  </a:cubicBezTo>
                  <a:cubicBezTo>
                    <a:pt x="218" y="853"/>
                    <a:pt x="214" y="843"/>
                    <a:pt x="207" y="838"/>
                  </a:cubicBezTo>
                  <a:cubicBezTo>
                    <a:pt x="198" y="834"/>
                    <a:pt x="202" y="816"/>
                    <a:pt x="190" y="820"/>
                  </a:cubicBezTo>
                  <a:cubicBezTo>
                    <a:pt x="186" y="819"/>
                    <a:pt x="184" y="814"/>
                    <a:pt x="181" y="811"/>
                  </a:cubicBezTo>
                  <a:cubicBezTo>
                    <a:pt x="170" y="812"/>
                    <a:pt x="167" y="800"/>
                    <a:pt x="161" y="794"/>
                  </a:cubicBezTo>
                  <a:cubicBezTo>
                    <a:pt x="160" y="796"/>
                    <a:pt x="161" y="800"/>
                    <a:pt x="158" y="802"/>
                  </a:cubicBezTo>
                  <a:cubicBezTo>
                    <a:pt x="146" y="804"/>
                    <a:pt x="142" y="790"/>
                    <a:pt x="134" y="784"/>
                  </a:cubicBezTo>
                  <a:cubicBezTo>
                    <a:pt x="132" y="785"/>
                    <a:pt x="131" y="787"/>
                    <a:pt x="128" y="787"/>
                  </a:cubicBezTo>
                  <a:cubicBezTo>
                    <a:pt x="121" y="781"/>
                    <a:pt x="116" y="772"/>
                    <a:pt x="116" y="762"/>
                  </a:cubicBezTo>
                  <a:cubicBezTo>
                    <a:pt x="106" y="752"/>
                    <a:pt x="111" y="735"/>
                    <a:pt x="112" y="722"/>
                  </a:cubicBezTo>
                  <a:cubicBezTo>
                    <a:pt x="114" y="718"/>
                    <a:pt x="119" y="716"/>
                    <a:pt x="118" y="712"/>
                  </a:cubicBezTo>
                  <a:cubicBezTo>
                    <a:pt x="121" y="706"/>
                    <a:pt x="127" y="705"/>
                    <a:pt x="133" y="705"/>
                  </a:cubicBezTo>
                  <a:cubicBezTo>
                    <a:pt x="135" y="706"/>
                    <a:pt x="138" y="708"/>
                    <a:pt x="139" y="710"/>
                  </a:cubicBezTo>
                  <a:cubicBezTo>
                    <a:pt x="143" y="708"/>
                    <a:pt x="151" y="711"/>
                    <a:pt x="148" y="702"/>
                  </a:cubicBezTo>
                  <a:cubicBezTo>
                    <a:pt x="153" y="698"/>
                    <a:pt x="160" y="696"/>
                    <a:pt x="167" y="695"/>
                  </a:cubicBezTo>
                  <a:cubicBezTo>
                    <a:pt x="171" y="701"/>
                    <a:pt x="174" y="708"/>
                    <a:pt x="180" y="713"/>
                  </a:cubicBezTo>
                  <a:cubicBezTo>
                    <a:pt x="176" y="707"/>
                    <a:pt x="176" y="707"/>
                    <a:pt x="176" y="707"/>
                  </a:cubicBezTo>
                  <a:cubicBezTo>
                    <a:pt x="169" y="678"/>
                    <a:pt x="163" y="649"/>
                    <a:pt x="162" y="619"/>
                  </a:cubicBezTo>
                  <a:cubicBezTo>
                    <a:pt x="162" y="617"/>
                    <a:pt x="158" y="616"/>
                    <a:pt x="160" y="614"/>
                  </a:cubicBezTo>
                  <a:cubicBezTo>
                    <a:pt x="161" y="615"/>
                    <a:pt x="161" y="615"/>
                    <a:pt x="161" y="615"/>
                  </a:cubicBezTo>
                  <a:cubicBezTo>
                    <a:pt x="161" y="609"/>
                    <a:pt x="161" y="603"/>
                    <a:pt x="162" y="599"/>
                  </a:cubicBezTo>
                  <a:close/>
                  <a:moveTo>
                    <a:pt x="275" y="599"/>
                  </a:moveTo>
                  <a:cubicBezTo>
                    <a:pt x="269" y="602"/>
                    <a:pt x="269" y="602"/>
                    <a:pt x="269" y="602"/>
                  </a:cubicBezTo>
                  <a:cubicBezTo>
                    <a:pt x="242" y="601"/>
                    <a:pt x="214" y="604"/>
                    <a:pt x="188" y="600"/>
                  </a:cubicBezTo>
                  <a:cubicBezTo>
                    <a:pt x="192" y="605"/>
                    <a:pt x="192" y="605"/>
                    <a:pt x="192" y="605"/>
                  </a:cubicBezTo>
                  <a:cubicBezTo>
                    <a:pt x="198" y="658"/>
                    <a:pt x="198" y="658"/>
                    <a:pt x="198" y="658"/>
                  </a:cubicBezTo>
                  <a:cubicBezTo>
                    <a:pt x="201" y="679"/>
                    <a:pt x="210" y="698"/>
                    <a:pt x="209" y="719"/>
                  </a:cubicBezTo>
                  <a:cubicBezTo>
                    <a:pt x="212" y="714"/>
                    <a:pt x="210" y="706"/>
                    <a:pt x="218" y="705"/>
                  </a:cubicBezTo>
                  <a:cubicBezTo>
                    <a:pt x="215" y="698"/>
                    <a:pt x="224" y="693"/>
                    <a:pt x="219" y="687"/>
                  </a:cubicBezTo>
                  <a:cubicBezTo>
                    <a:pt x="222" y="673"/>
                    <a:pt x="223" y="659"/>
                    <a:pt x="235" y="649"/>
                  </a:cubicBezTo>
                  <a:cubicBezTo>
                    <a:pt x="250" y="649"/>
                    <a:pt x="251" y="629"/>
                    <a:pt x="266" y="628"/>
                  </a:cubicBezTo>
                  <a:cubicBezTo>
                    <a:pt x="274" y="628"/>
                    <a:pt x="278" y="638"/>
                    <a:pt x="282" y="642"/>
                  </a:cubicBezTo>
                  <a:cubicBezTo>
                    <a:pt x="272" y="630"/>
                    <a:pt x="273" y="612"/>
                    <a:pt x="275" y="599"/>
                  </a:cubicBezTo>
                  <a:close/>
                  <a:moveTo>
                    <a:pt x="424" y="635"/>
                  </a:moveTo>
                  <a:cubicBezTo>
                    <a:pt x="432" y="650"/>
                    <a:pt x="437" y="667"/>
                    <a:pt x="445" y="682"/>
                  </a:cubicBezTo>
                  <a:cubicBezTo>
                    <a:pt x="450" y="695"/>
                    <a:pt x="462" y="706"/>
                    <a:pt x="467" y="719"/>
                  </a:cubicBezTo>
                  <a:cubicBezTo>
                    <a:pt x="473" y="708"/>
                    <a:pt x="484" y="700"/>
                    <a:pt x="491" y="690"/>
                  </a:cubicBezTo>
                  <a:cubicBezTo>
                    <a:pt x="492" y="686"/>
                    <a:pt x="491" y="682"/>
                    <a:pt x="489" y="679"/>
                  </a:cubicBezTo>
                  <a:cubicBezTo>
                    <a:pt x="486" y="673"/>
                    <a:pt x="489" y="664"/>
                    <a:pt x="484" y="659"/>
                  </a:cubicBezTo>
                  <a:cubicBezTo>
                    <a:pt x="476" y="662"/>
                    <a:pt x="487" y="669"/>
                    <a:pt x="483" y="673"/>
                  </a:cubicBezTo>
                  <a:cubicBezTo>
                    <a:pt x="480" y="676"/>
                    <a:pt x="477" y="673"/>
                    <a:pt x="476" y="670"/>
                  </a:cubicBezTo>
                  <a:cubicBezTo>
                    <a:pt x="470" y="669"/>
                    <a:pt x="464" y="663"/>
                    <a:pt x="462" y="657"/>
                  </a:cubicBezTo>
                  <a:cubicBezTo>
                    <a:pt x="468" y="653"/>
                    <a:pt x="461" y="652"/>
                    <a:pt x="460" y="649"/>
                  </a:cubicBezTo>
                  <a:cubicBezTo>
                    <a:pt x="457" y="648"/>
                    <a:pt x="456" y="648"/>
                    <a:pt x="454" y="651"/>
                  </a:cubicBezTo>
                  <a:cubicBezTo>
                    <a:pt x="453" y="651"/>
                    <a:pt x="451" y="651"/>
                    <a:pt x="450" y="650"/>
                  </a:cubicBezTo>
                  <a:cubicBezTo>
                    <a:pt x="450" y="633"/>
                    <a:pt x="431" y="643"/>
                    <a:pt x="424" y="635"/>
                  </a:cubicBezTo>
                  <a:close/>
                  <a:moveTo>
                    <a:pt x="515" y="658"/>
                  </a:moveTo>
                  <a:cubicBezTo>
                    <a:pt x="513" y="665"/>
                    <a:pt x="509" y="671"/>
                    <a:pt x="503" y="676"/>
                  </a:cubicBezTo>
                  <a:cubicBezTo>
                    <a:pt x="504" y="677"/>
                    <a:pt x="504" y="677"/>
                    <a:pt x="504" y="677"/>
                  </a:cubicBezTo>
                  <a:cubicBezTo>
                    <a:pt x="511" y="672"/>
                    <a:pt x="516" y="663"/>
                    <a:pt x="525" y="662"/>
                  </a:cubicBezTo>
                  <a:lnTo>
                    <a:pt x="515" y="658"/>
                  </a:lnTo>
                  <a:close/>
                  <a:moveTo>
                    <a:pt x="744" y="681"/>
                  </a:moveTo>
                  <a:cubicBezTo>
                    <a:pt x="745" y="686"/>
                    <a:pt x="745" y="691"/>
                    <a:pt x="749" y="695"/>
                  </a:cubicBezTo>
                  <a:cubicBezTo>
                    <a:pt x="760" y="694"/>
                    <a:pt x="755" y="709"/>
                    <a:pt x="766" y="708"/>
                  </a:cubicBezTo>
                  <a:cubicBezTo>
                    <a:pt x="771" y="706"/>
                    <a:pt x="766" y="701"/>
                    <a:pt x="768" y="697"/>
                  </a:cubicBezTo>
                  <a:cubicBezTo>
                    <a:pt x="766" y="689"/>
                    <a:pt x="758" y="688"/>
                    <a:pt x="752" y="682"/>
                  </a:cubicBezTo>
                  <a:cubicBezTo>
                    <a:pt x="751" y="681"/>
                    <a:pt x="752" y="679"/>
                    <a:pt x="753" y="678"/>
                  </a:cubicBezTo>
                  <a:cubicBezTo>
                    <a:pt x="749" y="676"/>
                    <a:pt x="747" y="678"/>
                    <a:pt x="744" y="681"/>
                  </a:cubicBezTo>
                  <a:close/>
                  <a:moveTo>
                    <a:pt x="908" y="682"/>
                  </a:moveTo>
                  <a:cubicBezTo>
                    <a:pt x="900" y="681"/>
                    <a:pt x="890" y="686"/>
                    <a:pt x="882" y="680"/>
                  </a:cubicBezTo>
                  <a:cubicBezTo>
                    <a:pt x="880" y="678"/>
                    <a:pt x="878" y="682"/>
                    <a:pt x="878" y="684"/>
                  </a:cubicBezTo>
                  <a:cubicBezTo>
                    <a:pt x="876" y="688"/>
                    <a:pt x="873" y="694"/>
                    <a:pt x="866" y="692"/>
                  </a:cubicBezTo>
                  <a:cubicBezTo>
                    <a:pt x="861" y="689"/>
                    <a:pt x="861" y="684"/>
                    <a:pt x="859" y="680"/>
                  </a:cubicBezTo>
                  <a:cubicBezTo>
                    <a:pt x="859" y="683"/>
                    <a:pt x="858" y="686"/>
                    <a:pt x="858" y="689"/>
                  </a:cubicBezTo>
                  <a:cubicBezTo>
                    <a:pt x="851" y="695"/>
                    <a:pt x="849" y="701"/>
                    <a:pt x="845" y="708"/>
                  </a:cubicBezTo>
                  <a:cubicBezTo>
                    <a:pt x="839" y="715"/>
                    <a:pt x="829" y="713"/>
                    <a:pt x="823" y="718"/>
                  </a:cubicBezTo>
                  <a:cubicBezTo>
                    <a:pt x="822" y="732"/>
                    <a:pt x="806" y="729"/>
                    <a:pt x="798" y="734"/>
                  </a:cubicBezTo>
                  <a:cubicBezTo>
                    <a:pt x="797" y="735"/>
                    <a:pt x="799" y="736"/>
                    <a:pt x="800" y="737"/>
                  </a:cubicBezTo>
                  <a:cubicBezTo>
                    <a:pt x="804" y="738"/>
                    <a:pt x="809" y="738"/>
                    <a:pt x="812" y="734"/>
                  </a:cubicBezTo>
                  <a:cubicBezTo>
                    <a:pt x="825" y="737"/>
                    <a:pt x="822" y="722"/>
                    <a:pt x="829" y="717"/>
                  </a:cubicBezTo>
                  <a:cubicBezTo>
                    <a:pt x="835" y="716"/>
                    <a:pt x="841" y="711"/>
                    <a:pt x="847" y="715"/>
                  </a:cubicBezTo>
                  <a:cubicBezTo>
                    <a:pt x="854" y="722"/>
                    <a:pt x="855" y="734"/>
                    <a:pt x="854" y="744"/>
                  </a:cubicBezTo>
                  <a:cubicBezTo>
                    <a:pt x="847" y="751"/>
                    <a:pt x="851" y="762"/>
                    <a:pt x="846" y="770"/>
                  </a:cubicBezTo>
                  <a:cubicBezTo>
                    <a:pt x="847" y="780"/>
                    <a:pt x="835" y="784"/>
                    <a:pt x="837" y="794"/>
                  </a:cubicBezTo>
                  <a:cubicBezTo>
                    <a:pt x="833" y="798"/>
                    <a:pt x="827" y="799"/>
                    <a:pt x="821" y="799"/>
                  </a:cubicBezTo>
                  <a:cubicBezTo>
                    <a:pt x="798" y="790"/>
                    <a:pt x="774" y="785"/>
                    <a:pt x="748" y="782"/>
                  </a:cubicBezTo>
                  <a:cubicBezTo>
                    <a:pt x="746" y="783"/>
                    <a:pt x="745" y="785"/>
                    <a:pt x="745" y="788"/>
                  </a:cubicBezTo>
                  <a:cubicBezTo>
                    <a:pt x="755" y="793"/>
                    <a:pt x="768" y="794"/>
                    <a:pt x="779" y="798"/>
                  </a:cubicBezTo>
                  <a:cubicBezTo>
                    <a:pt x="789" y="801"/>
                    <a:pt x="796" y="813"/>
                    <a:pt x="808" y="809"/>
                  </a:cubicBezTo>
                  <a:cubicBezTo>
                    <a:pt x="818" y="803"/>
                    <a:pt x="836" y="813"/>
                    <a:pt x="843" y="802"/>
                  </a:cubicBezTo>
                  <a:cubicBezTo>
                    <a:pt x="842" y="791"/>
                    <a:pt x="851" y="783"/>
                    <a:pt x="856" y="774"/>
                  </a:cubicBezTo>
                  <a:cubicBezTo>
                    <a:pt x="859" y="773"/>
                    <a:pt x="859" y="773"/>
                    <a:pt x="859" y="773"/>
                  </a:cubicBezTo>
                  <a:cubicBezTo>
                    <a:pt x="865" y="779"/>
                    <a:pt x="865" y="788"/>
                    <a:pt x="867" y="795"/>
                  </a:cubicBezTo>
                  <a:cubicBezTo>
                    <a:pt x="875" y="786"/>
                    <a:pt x="882" y="776"/>
                    <a:pt x="889" y="767"/>
                  </a:cubicBezTo>
                  <a:cubicBezTo>
                    <a:pt x="908" y="740"/>
                    <a:pt x="924" y="710"/>
                    <a:pt x="931" y="678"/>
                  </a:cubicBezTo>
                  <a:cubicBezTo>
                    <a:pt x="923" y="678"/>
                    <a:pt x="916" y="680"/>
                    <a:pt x="908" y="682"/>
                  </a:cubicBezTo>
                  <a:close/>
                  <a:moveTo>
                    <a:pt x="543" y="682"/>
                  </a:moveTo>
                  <a:cubicBezTo>
                    <a:pt x="531" y="702"/>
                    <a:pt x="507" y="721"/>
                    <a:pt x="489" y="740"/>
                  </a:cubicBezTo>
                  <a:cubicBezTo>
                    <a:pt x="520" y="765"/>
                    <a:pt x="555" y="781"/>
                    <a:pt x="594" y="788"/>
                  </a:cubicBezTo>
                  <a:cubicBezTo>
                    <a:pt x="596" y="780"/>
                    <a:pt x="593" y="770"/>
                    <a:pt x="597" y="763"/>
                  </a:cubicBezTo>
                  <a:cubicBezTo>
                    <a:pt x="600" y="757"/>
                    <a:pt x="607" y="757"/>
                    <a:pt x="613" y="758"/>
                  </a:cubicBezTo>
                  <a:cubicBezTo>
                    <a:pt x="617" y="758"/>
                    <a:pt x="619" y="754"/>
                    <a:pt x="617" y="751"/>
                  </a:cubicBezTo>
                  <a:cubicBezTo>
                    <a:pt x="608" y="749"/>
                    <a:pt x="612" y="740"/>
                    <a:pt x="609" y="735"/>
                  </a:cubicBezTo>
                  <a:cubicBezTo>
                    <a:pt x="609" y="732"/>
                    <a:pt x="614" y="732"/>
                    <a:pt x="613" y="729"/>
                  </a:cubicBezTo>
                  <a:cubicBezTo>
                    <a:pt x="607" y="724"/>
                    <a:pt x="616" y="719"/>
                    <a:pt x="611" y="714"/>
                  </a:cubicBezTo>
                  <a:cubicBezTo>
                    <a:pt x="613" y="712"/>
                    <a:pt x="615" y="709"/>
                    <a:pt x="618" y="709"/>
                  </a:cubicBezTo>
                  <a:cubicBezTo>
                    <a:pt x="599" y="719"/>
                    <a:pt x="580" y="707"/>
                    <a:pt x="563" y="700"/>
                  </a:cubicBezTo>
                  <a:cubicBezTo>
                    <a:pt x="556" y="696"/>
                    <a:pt x="545" y="691"/>
                    <a:pt x="543" y="682"/>
                  </a:cubicBezTo>
                  <a:close/>
                  <a:moveTo>
                    <a:pt x="711" y="733"/>
                  </a:moveTo>
                  <a:cubicBezTo>
                    <a:pt x="711" y="735"/>
                    <a:pt x="707" y="739"/>
                    <a:pt x="711" y="740"/>
                  </a:cubicBezTo>
                  <a:cubicBezTo>
                    <a:pt x="718" y="733"/>
                    <a:pt x="733" y="734"/>
                    <a:pt x="734" y="723"/>
                  </a:cubicBezTo>
                  <a:cubicBezTo>
                    <a:pt x="724" y="722"/>
                    <a:pt x="718" y="727"/>
                    <a:pt x="711" y="733"/>
                  </a:cubicBezTo>
                  <a:close/>
                  <a:moveTo>
                    <a:pt x="744" y="754"/>
                  </a:moveTo>
                  <a:cubicBezTo>
                    <a:pt x="735" y="754"/>
                    <a:pt x="731" y="761"/>
                    <a:pt x="724" y="767"/>
                  </a:cubicBezTo>
                  <a:cubicBezTo>
                    <a:pt x="716" y="771"/>
                    <a:pt x="712" y="758"/>
                    <a:pt x="705" y="761"/>
                  </a:cubicBezTo>
                  <a:cubicBezTo>
                    <a:pt x="705" y="763"/>
                    <a:pt x="707" y="763"/>
                    <a:pt x="708" y="764"/>
                  </a:cubicBezTo>
                  <a:cubicBezTo>
                    <a:pt x="710" y="766"/>
                    <a:pt x="710" y="770"/>
                    <a:pt x="708" y="772"/>
                  </a:cubicBezTo>
                  <a:cubicBezTo>
                    <a:pt x="698" y="781"/>
                    <a:pt x="693" y="768"/>
                    <a:pt x="684" y="769"/>
                  </a:cubicBezTo>
                  <a:cubicBezTo>
                    <a:pt x="684" y="772"/>
                    <a:pt x="684" y="772"/>
                    <a:pt x="684" y="772"/>
                  </a:cubicBezTo>
                  <a:cubicBezTo>
                    <a:pt x="685" y="774"/>
                    <a:pt x="684" y="778"/>
                    <a:pt x="681" y="776"/>
                  </a:cubicBezTo>
                  <a:cubicBezTo>
                    <a:pt x="675" y="767"/>
                    <a:pt x="663" y="770"/>
                    <a:pt x="657" y="762"/>
                  </a:cubicBezTo>
                  <a:cubicBezTo>
                    <a:pt x="653" y="760"/>
                    <a:pt x="650" y="762"/>
                    <a:pt x="647" y="765"/>
                  </a:cubicBezTo>
                  <a:cubicBezTo>
                    <a:pt x="645" y="769"/>
                    <a:pt x="636" y="764"/>
                    <a:pt x="638" y="772"/>
                  </a:cubicBezTo>
                  <a:cubicBezTo>
                    <a:pt x="631" y="774"/>
                    <a:pt x="630" y="782"/>
                    <a:pt x="625" y="787"/>
                  </a:cubicBezTo>
                  <a:cubicBezTo>
                    <a:pt x="616" y="785"/>
                    <a:pt x="612" y="796"/>
                    <a:pt x="604" y="795"/>
                  </a:cubicBezTo>
                  <a:cubicBezTo>
                    <a:pt x="605" y="797"/>
                    <a:pt x="604" y="800"/>
                    <a:pt x="606" y="800"/>
                  </a:cubicBezTo>
                  <a:cubicBezTo>
                    <a:pt x="611" y="802"/>
                    <a:pt x="617" y="803"/>
                    <a:pt x="623" y="802"/>
                  </a:cubicBezTo>
                  <a:cubicBezTo>
                    <a:pt x="632" y="788"/>
                    <a:pt x="646" y="800"/>
                    <a:pt x="658" y="795"/>
                  </a:cubicBezTo>
                  <a:cubicBezTo>
                    <a:pt x="666" y="796"/>
                    <a:pt x="661" y="804"/>
                    <a:pt x="666" y="807"/>
                  </a:cubicBezTo>
                  <a:cubicBezTo>
                    <a:pt x="678" y="803"/>
                    <a:pt x="687" y="817"/>
                    <a:pt x="697" y="809"/>
                  </a:cubicBezTo>
                  <a:cubicBezTo>
                    <a:pt x="696" y="795"/>
                    <a:pt x="711" y="796"/>
                    <a:pt x="720" y="793"/>
                  </a:cubicBezTo>
                  <a:cubicBezTo>
                    <a:pt x="733" y="785"/>
                    <a:pt x="748" y="774"/>
                    <a:pt x="746" y="757"/>
                  </a:cubicBezTo>
                  <a:lnTo>
                    <a:pt x="744" y="754"/>
                  </a:lnTo>
                  <a:close/>
                  <a:moveTo>
                    <a:pt x="464" y="762"/>
                  </a:moveTo>
                  <a:cubicBezTo>
                    <a:pt x="447" y="783"/>
                    <a:pt x="427" y="805"/>
                    <a:pt x="407" y="822"/>
                  </a:cubicBezTo>
                  <a:cubicBezTo>
                    <a:pt x="416" y="822"/>
                    <a:pt x="421" y="832"/>
                    <a:pt x="428" y="836"/>
                  </a:cubicBezTo>
                  <a:cubicBezTo>
                    <a:pt x="472" y="873"/>
                    <a:pt x="526" y="890"/>
                    <a:pt x="576" y="903"/>
                  </a:cubicBezTo>
                  <a:cubicBezTo>
                    <a:pt x="562" y="896"/>
                    <a:pt x="562" y="896"/>
                    <a:pt x="562" y="896"/>
                  </a:cubicBezTo>
                  <a:cubicBezTo>
                    <a:pt x="552" y="884"/>
                    <a:pt x="537" y="870"/>
                    <a:pt x="537" y="854"/>
                  </a:cubicBezTo>
                  <a:cubicBezTo>
                    <a:pt x="547" y="850"/>
                    <a:pt x="546" y="839"/>
                    <a:pt x="549" y="831"/>
                  </a:cubicBezTo>
                  <a:cubicBezTo>
                    <a:pt x="558" y="822"/>
                    <a:pt x="569" y="817"/>
                    <a:pt x="580" y="814"/>
                  </a:cubicBezTo>
                  <a:cubicBezTo>
                    <a:pt x="551" y="826"/>
                    <a:pt x="525" y="805"/>
                    <a:pt x="501" y="793"/>
                  </a:cubicBezTo>
                  <a:cubicBezTo>
                    <a:pt x="488" y="784"/>
                    <a:pt x="472" y="776"/>
                    <a:pt x="464" y="762"/>
                  </a:cubicBezTo>
                  <a:close/>
                  <a:moveTo>
                    <a:pt x="867" y="843"/>
                  </a:moveTo>
                  <a:cubicBezTo>
                    <a:pt x="865" y="838"/>
                    <a:pt x="865" y="838"/>
                    <a:pt x="865" y="838"/>
                  </a:cubicBezTo>
                  <a:cubicBezTo>
                    <a:pt x="862" y="845"/>
                    <a:pt x="857" y="849"/>
                    <a:pt x="852" y="854"/>
                  </a:cubicBezTo>
                  <a:cubicBezTo>
                    <a:pt x="852" y="859"/>
                    <a:pt x="851" y="866"/>
                    <a:pt x="856" y="869"/>
                  </a:cubicBezTo>
                  <a:cubicBezTo>
                    <a:pt x="868" y="873"/>
                    <a:pt x="883" y="880"/>
                    <a:pt x="885" y="894"/>
                  </a:cubicBezTo>
                  <a:cubicBezTo>
                    <a:pt x="881" y="907"/>
                    <a:pt x="856" y="918"/>
                    <a:pt x="871" y="932"/>
                  </a:cubicBezTo>
                  <a:cubicBezTo>
                    <a:pt x="876" y="939"/>
                    <a:pt x="865" y="942"/>
                    <a:pt x="867" y="948"/>
                  </a:cubicBezTo>
                  <a:cubicBezTo>
                    <a:pt x="871" y="942"/>
                    <a:pt x="871" y="942"/>
                    <a:pt x="871" y="942"/>
                  </a:cubicBezTo>
                  <a:cubicBezTo>
                    <a:pt x="888" y="929"/>
                    <a:pt x="907" y="916"/>
                    <a:pt x="922" y="899"/>
                  </a:cubicBezTo>
                  <a:cubicBezTo>
                    <a:pt x="924" y="899"/>
                    <a:pt x="924" y="899"/>
                    <a:pt x="924" y="899"/>
                  </a:cubicBezTo>
                  <a:cubicBezTo>
                    <a:pt x="921" y="898"/>
                    <a:pt x="916" y="901"/>
                    <a:pt x="912" y="900"/>
                  </a:cubicBezTo>
                  <a:cubicBezTo>
                    <a:pt x="904" y="896"/>
                    <a:pt x="903" y="889"/>
                    <a:pt x="903" y="880"/>
                  </a:cubicBezTo>
                  <a:lnTo>
                    <a:pt x="867" y="843"/>
                  </a:lnTo>
                  <a:close/>
                  <a:moveTo>
                    <a:pt x="401" y="854"/>
                  </a:moveTo>
                  <a:cubicBezTo>
                    <a:pt x="400" y="852"/>
                    <a:pt x="400" y="852"/>
                    <a:pt x="400" y="852"/>
                  </a:cubicBezTo>
                  <a:cubicBezTo>
                    <a:pt x="401" y="856"/>
                    <a:pt x="401" y="856"/>
                    <a:pt x="401" y="856"/>
                  </a:cubicBezTo>
                  <a:lnTo>
                    <a:pt x="401" y="854"/>
                  </a:lnTo>
                  <a:close/>
                  <a:moveTo>
                    <a:pt x="410" y="867"/>
                  </a:moveTo>
                  <a:cubicBezTo>
                    <a:pt x="407" y="865"/>
                    <a:pt x="404" y="862"/>
                    <a:pt x="403" y="858"/>
                  </a:cubicBezTo>
                  <a:lnTo>
                    <a:pt x="410" y="867"/>
                  </a:lnTo>
                  <a:close/>
                  <a:moveTo>
                    <a:pt x="412" y="869"/>
                  </a:moveTo>
                  <a:cubicBezTo>
                    <a:pt x="414" y="876"/>
                    <a:pt x="423" y="880"/>
                    <a:pt x="421" y="889"/>
                  </a:cubicBezTo>
                  <a:cubicBezTo>
                    <a:pt x="416" y="897"/>
                    <a:pt x="406" y="897"/>
                    <a:pt x="398" y="897"/>
                  </a:cubicBezTo>
                  <a:cubicBezTo>
                    <a:pt x="381" y="894"/>
                    <a:pt x="369" y="907"/>
                    <a:pt x="353" y="909"/>
                  </a:cubicBezTo>
                  <a:cubicBezTo>
                    <a:pt x="339" y="913"/>
                    <a:pt x="334" y="896"/>
                    <a:pt x="321" y="897"/>
                  </a:cubicBezTo>
                  <a:cubicBezTo>
                    <a:pt x="402" y="967"/>
                    <a:pt x="494" y="1012"/>
                    <a:pt x="602" y="1017"/>
                  </a:cubicBezTo>
                  <a:cubicBezTo>
                    <a:pt x="610" y="1023"/>
                    <a:pt x="610" y="1023"/>
                    <a:pt x="610" y="1023"/>
                  </a:cubicBezTo>
                  <a:cubicBezTo>
                    <a:pt x="606" y="1013"/>
                    <a:pt x="606" y="1013"/>
                    <a:pt x="606" y="1013"/>
                  </a:cubicBezTo>
                  <a:cubicBezTo>
                    <a:pt x="606" y="936"/>
                    <a:pt x="606" y="936"/>
                    <a:pt x="606" y="936"/>
                  </a:cubicBezTo>
                  <a:cubicBezTo>
                    <a:pt x="599" y="939"/>
                    <a:pt x="599" y="939"/>
                    <a:pt x="599" y="939"/>
                  </a:cubicBezTo>
                  <a:cubicBezTo>
                    <a:pt x="529" y="936"/>
                    <a:pt x="467" y="910"/>
                    <a:pt x="412" y="869"/>
                  </a:cubicBezTo>
                  <a:close/>
                  <a:moveTo>
                    <a:pt x="948" y="923"/>
                  </a:moveTo>
                  <a:cubicBezTo>
                    <a:pt x="947" y="916"/>
                    <a:pt x="947" y="916"/>
                    <a:pt x="947" y="916"/>
                  </a:cubicBezTo>
                  <a:cubicBezTo>
                    <a:pt x="938" y="932"/>
                    <a:pt x="920" y="943"/>
                    <a:pt x="907" y="955"/>
                  </a:cubicBezTo>
                  <a:cubicBezTo>
                    <a:pt x="888" y="974"/>
                    <a:pt x="857" y="978"/>
                    <a:pt x="848" y="1005"/>
                  </a:cubicBezTo>
                  <a:cubicBezTo>
                    <a:pt x="838" y="1014"/>
                    <a:pt x="834" y="1029"/>
                    <a:pt x="820" y="1034"/>
                  </a:cubicBezTo>
                  <a:cubicBezTo>
                    <a:pt x="815" y="1048"/>
                    <a:pt x="800" y="1047"/>
                    <a:pt x="791" y="1057"/>
                  </a:cubicBezTo>
                  <a:cubicBezTo>
                    <a:pt x="767" y="1079"/>
                    <a:pt x="751" y="1043"/>
                    <a:pt x="729" y="1039"/>
                  </a:cubicBezTo>
                  <a:cubicBezTo>
                    <a:pt x="685" y="1047"/>
                    <a:pt x="685" y="1047"/>
                    <a:pt x="685" y="1047"/>
                  </a:cubicBezTo>
                  <a:cubicBezTo>
                    <a:pt x="670" y="1047"/>
                    <a:pt x="654" y="1052"/>
                    <a:pt x="640" y="1047"/>
                  </a:cubicBezTo>
                  <a:cubicBezTo>
                    <a:pt x="642" y="1077"/>
                    <a:pt x="642" y="1109"/>
                    <a:pt x="640" y="1138"/>
                  </a:cubicBezTo>
                  <a:cubicBezTo>
                    <a:pt x="645" y="1135"/>
                    <a:pt x="645" y="1135"/>
                    <a:pt x="645" y="1135"/>
                  </a:cubicBezTo>
                  <a:cubicBezTo>
                    <a:pt x="785" y="1129"/>
                    <a:pt x="906" y="1076"/>
                    <a:pt x="1009" y="982"/>
                  </a:cubicBezTo>
                  <a:lnTo>
                    <a:pt x="948" y="923"/>
                  </a:lnTo>
                  <a:close/>
                  <a:moveTo>
                    <a:pt x="304" y="923"/>
                  </a:moveTo>
                  <a:cubicBezTo>
                    <a:pt x="304" y="926"/>
                    <a:pt x="304" y="926"/>
                    <a:pt x="304" y="926"/>
                  </a:cubicBezTo>
                  <a:cubicBezTo>
                    <a:pt x="244" y="986"/>
                    <a:pt x="244" y="986"/>
                    <a:pt x="244" y="986"/>
                  </a:cubicBezTo>
                  <a:cubicBezTo>
                    <a:pt x="334" y="1064"/>
                    <a:pt x="436" y="1115"/>
                    <a:pt x="553" y="1131"/>
                  </a:cubicBezTo>
                  <a:cubicBezTo>
                    <a:pt x="571" y="1134"/>
                    <a:pt x="593" y="1132"/>
                    <a:pt x="611" y="1138"/>
                  </a:cubicBezTo>
                  <a:cubicBezTo>
                    <a:pt x="606" y="1131"/>
                    <a:pt x="606" y="1131"/>
                    <a:pt x="606" y="1131"/>
                  </a:cubicBezTo>
                  <a:cubicBezTo>
                    <a:pt x="606" y="1052"/>
                    <a:pt x="606" y="1052"/>
                    <a:pt x="606" y="1052"/>
                  </a:cubicBezTo>
                  <a:cubicBezTo>
                    <a:pt x="609" y="1048"/>
                    <a:pt x="609" y="1048"/>
                    <a:pt x="609" y="1048"/>
                  </a:cubicBezTo>
                  <a:cubicBezTo>
                    <a:pt x="600" y="1050"/>
                    <a:pt x="600" y="1050"/>
                    <a:pt x="600" y="1050"/>
                  </a:cubicBezTo>
                  <a:cubicBezTo>
                    <a:pt x="487" y="1042"/>
                    <a:pt x="387" y="1002"/>
                    <a:pt x="304" y="923"/>
                  </a:cubicBezTo>
                  <a:close/>
                  <a:moveTo>
                    <a:pt x="636" y="943"/>
                  </a:moveTo>
                  <a:cubicBezTo>
                    <a:pt x="640" y="949"/>
                    <a:pt x="640" y="949"/>
                    <a:pt x="640" y="949"/>
                  </a:cubicBezTo>
                  <a:cubicBezTo>
                    <a:pt x="640" y="973"/>
                    <a:pt x="643" y="997"/>
                    <a:pt x="640" y="1021"/>
                  </a:cubicBezTo>
                  <a:cubicBezTo>
                    <a:pt x="661" y="1014"/>
                    <a:pt x="686" y="1015"/>
                    <a:pt x="709" y="1011"/>
                  </a:cubicBezTo>
                  <a:cubicBezTo>
                    <a:pt x="705" y="1009"/>
                    <a:pt x="700" y="1008"/>
                    <a:pt x="697" y="1003"/>
                  </a:cubicBezTo>
                  <a:cubicBezTo>
                    <a:pt x="683" y="1003"/>
                    <a:pt x="677" y="988"/>
                    <a:pt x="672" y="978"/>
                  </a:cubicBezTo>
                  <a:cubicBezTo>
                    <a:pt x="670" y="970"/>
                    <a:pt x="676" y="963"/>
                    <a:pt x="679" y="957"/>
                  </a:cubicBezTo>
                  <a:cubicBezTo>
                    <a:pt x="673" y="945"/>
                    <a:pt x="655" y="954"/>
                    <a:pt x="645" y="949"/>
                  </a:cubicBezTo>
                  <a:cubicBezTo>
                    <a:pt x="642" y="947"/>
                    <a:pt x="640" y="943"/>
                    <a:pt x="636" y="9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6"/>
            <p:cNvSpPr>
              <a:spLocks/>
            </p:cNvSpPr>
            <p:nvPr userDrawn="1"/>
          </p:nvSpPr>
          <p:spPr bwMode="auto">
            <a:xfrm>
              <a:off x="4630" y="181"/>
              <a:ext cx="37" cy="39"/>
            </a:xfrm>
            <a:custGeom>
              <a:avLst/>
              <a:gdLst>
                <a:gd name="T0" fmla="*/ 124 w 205"/>
                <a:gd name="T1" fmla="*/ 61 h 216"/>
                <a:gd name="T2" fmla="*/ 198 w 205"/>
                <a:gd name="T3" fmla="*/ 200 h 216"/>
                <a:gd name="T4" fmla="*/ 205 w 205"/>
                <a:gd name="T5" fmla="*/ 216 h 216"/>
                <a:gd name="T6" fmla="*/ 48 w 205"/>
                <a:gd name="T7" fmla="*/ 49 h 216"/>
                <a:gd name="T8" fmla="*/ 0 w 205"/>
                <a:gd name="T9" fmla="*/ 0 h 216"/>
                <a:gd name="T10" fmla="*/ 124 w 205"/>
                <a:gd name="T11" fmla="*/ 61 h 216"/>
              </a:gdLst>
              <a:ahLst/>
              <a:cxnLst>
                <a:cxn ang="0">
                  <a:pos x="T0" y="T1"/>
                </a:cxn>
                <a:cxn ang="0">
                  <a:pos x="T2" y="T3"/>
                </a:cxn>
                <a:cxn ang="0">
                  <a:pos x="T4" y="T5"/>
                </a:cxn>
                <a:cxn ang="0">
                  <a:pos x="T6" y="T7"/>
                </a:cxn>
                <a:cxn ang="0">
                  <a:pos x="T8" y="T9"/>
                </a:cxn>
                <a:cxn ang="0">
                  <a:pos x="T10" y="T11"/>
                </a:cxn>
              </a:cxnLst>
              <a:rect l="0" t="0" r="r" b="b"/>
              <a:pathLst>
                <a:path w="205" h="216">
                  <a:moveTo>
                    <a:pt x="124" y="61"/>
                  </a:moveTo>
                  <a:cubicBezTo>
                    <a:pt x="166" y="99"/>
                    <a:pt x="185" y="149"/>
                    <a:pt x="198" y="200"/>
                  </a:cubicBezTo>
                  <a:cubicBezTo>
                    <a:pt x="205" y="216"/>
                    <a:pt x="205" y="216"/>
                    <a:pt x="205" y="216"/>
                  </a:cubicBezTo>
                  <a:cubicBezTo>
                    <a:pt x="143" y="172"/>
                    <a:pt x="87" y="112"/>
                    <a:pt x="48" y="49"/>
                  </a:cubicBezTo>
                  <a:cubicBezTo>
                    <a:pt x="0" y="0"/>
                    <a:pt x="0" y="0"/>
                    <a:pt x="0" y="0"/>
                  </a:cubicBezTo>
                  <a:cubicBezTo>
                    <a:pt x="42" y="18"/>
                    <a:pt x="87" y="29"/>
                    <a:pt x="124"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p:cNvSpPr>
              <a:spLocks/>
            </p:cNvSpPr>
            <p:nvPr userDrawn="1"/>
          </p:nvSpPr>
          <p:spPr bwMode="auto">
            <a:xfrm>
              <a:off x="4438" y="182"/>
              <a:ext cx="37" cy="40"/>
            </a:xfrm>
            <a:custGeom>
              <a:avLst/>
              <a:gdLst>
                <a:gd name="T0" fmla="*/ 97 w 201"/>
                <a:gd name="T1" fmla="*/ 129 h 217"/>
                <a:gd name="T2" fmla="*/ 0 w 201"/>
                <a:gd name="T3" fmla="*/ 217 h 217"/>
                <a:gd name="T4" fmla="*/ 43 w 201"/>
                <a:gd name="T5" fmla="*/ 106 h 217"/>
                <a:gd name="T6" fmla="*/ 201 w 201"/>
                <a:gd name="T7" fmla="*/ 0 h 217"/>
                <a:gd name="T8" fmla="*/ 97 w 201"/>
                <a:gd name="T9" fmla="*/ 129 h 217"/>
              </a:gdLst>
              <a:ahLst/>
              <a:cxnLst>
                <a:cxn ang="0">
                  <a:pos x="T0" y="T1"/>
                </a:cxn>
                <a:cxn ang="0">
                  <a:pos x="T2" y="T3"/>
                </a:cxn>
                <a:cxn ang="0">
                  <a:pos x="T4" y="T5"/>
                </a:cxn>
                <a:cxn ang="0">
                  <a:pos x="T6" y="T7"/>
                </a:cxn>
                <a:cxn ang="0">
                  <a:pos x="T8" y="T9"/>
                </a:cxn>
              </a:cxnLst>
              <a:rect l="0" t="0" r="r" b="b"/>
              <a:pathLst>
                <a:path w="201" h="217">
                  <a:moveTo>
                    <a:pt x="97" y="129"/>
                  </a:moveTo>
                  <a:cubicBezTo>
                    <a:pt x="68" y="164"/>
                    <a:pt x="32" y="187"/>
                    <a:pt x="0" y="217"/>
                  </a:cubicBezTo>
                  <a:cubicBezTo>
                    <a:pt x="17" y="182"/>
                    <a:pt x="18" y="139"/>
                    <a:pt x="43" y="106"/>
                  </a:cubicBezTo>
                  <a:cubicBezTo>
                    <a:pt x="78" y="44"/>
                    <a:pt x="143" y="23"/>
                    <a:pt x="201" y="0"/>
                  </a:cubicBezTo>
                  <a:cubicBezTo>
                    <a:pt x="158" y="38"/>
                    <a:pt x="128" y="85"/>
                    <a:pt x="97"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8"/>
            <p:cNvSpPr>
              <a:spLocks/>
            </p:cNvSpPr>
            <p:nvPr userDrawn="1"/>
          </p:nvSpPr>
          <p:spPr bwMode="auto">
            <a:xfrm>
              <a:off x="4645" y="195"/>
              <a:ext cx="37" cy="56"/>
            </a:xfrm>
            <a:custGeom>
              <a:avLst/>
              <a:gdLst>
                <a:gd name="T0" fmla="*/ 193 w 207"/>
                <a:gd name="T1" fmla="*/ 124 h 306"/>
                <a:gd name="T2" fmla="*/ 200 w 207"/>
                <a:gd name="T3" fmla="*/ 306 h 306"/>
                <a:gd name="T4" fmla="*/ 199 w 207"/>
                <a:gd name="T5" fmla="*/ 306 h 306"/>
                <a:gd name="T6" fmla="*/ 47 w 207"/>
                <a:gd name="T7" fmla="*/ 158 h 306"/>
                <a:gd name="T8" fmla="*/ 0 w 207"/>
                <a:gd name="T9" fmla="*/ 50 h 306"/>
                <a:gd name="T10" fmla="*/ 146 w 207"/>
                <a:gd name="T11" fmla="*/ 188 h 306"/>
                <a:gd name="T12" fmla="*/ 174 w 207"/>
                <a:gd name="T13" fmla="*/ 233 h 306"/>
                <a:gd name="T14" fmla="*/ 175 w 207"/>
                <a:gd name="T15" fmla="*/ 232 h 306"/>
                <a:gd name="T16" fmla="*/ 125 w 207"/>
                <a:gd name="T17" fmla="*/ 64 h 306"/>
                <a:gd name="T18" fmla="*/ 77 w 207"/>
                <a:gd name="T19" fmla="*/ 0 h 306"/>
                <a:gd name="T20" fmla="*/ 193 w 207"/>
                <a:gd name="T21" fmla="*/ 12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 h="306">
                  <a:moveTo>
                    <a:pt x="193" y="124"/>
                  </a:moveTo>
                  <a:cubicBezTo>
                    <a:pt x="207" y="185"/>
                    <a:pt x="187" y="244"/>
                    <a:pt x="200" y="306"/>
                  </a:cubicBezTo>
                  <a:cubicBezTo>
                    <a:pt x="199" y="306"/>
                    <a:pt x="199" y="306"/>
                    <a:pt x="199" y="306"/>
                  </a:cubicBezTo>
                  <a:cubicBezTo>
                    <a:pt x="166" y="241"/>
                    <a:pt x="96" y="210"/>
                    <a:pt x="47" y="158"/>
                  </a:cubicBezTo>
                  <a:cubicBezTo>
                    <a:pt x="19" y="127"/>
                    <a:pt x="7" y="90"/>
                    <a:pt x="0" y="50"/>
                  </a:cubicBezTo>
                  <a:cubicBezTo>
                    <a:pt x="28" y="117"/>
                    <a:pt x="103" y="131"/>
                    <a:pt x="146" y="188"/>
                  </a:cubicBezTo>
                  <a:cubicBezTo>
                    <a:pt x="160" y="201"/>
                    <a:pt x="165" y="219"/>
                    <a:pt x="174" y="233"/>
                  </a:cubicBezTo>
                  <a:cubicBezTo>
                    <a:pt x="175" y="232"/>
                    <a:pt x="175" y="232"/>
                    <a:pt x="175" y="232"/>
                  </a:cubicBezTo>
                  <a:cubicBezTo>
                    <a:pt x="151" y="179"/>
                    <a:pt x="142" y="120"/>
                    <a:pt x="125" y="64"/>
                  </a:cubicBezTo>
                  <a:cubicBezTo>
                    <a:pt x="117" y="39"/>
                    <a:pt x="99" y="15"/>
                    <a:pt x="77" y="0"/>
                  </a:cubicBezTo>
                  <a:cubicBezTo>
                    <a:pt x="133" y="11"/>
                    <a:pt x="182" y="70"/>
                    <a:pt x="193"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9"/>
            <p:cNvSpPr>
              <a:spLocks/>
            </p:cNvSpPr>
            <p:nvPr userDrawn="1"/>
          </p:nvSpPr>
          <p:spPr bwMode="auto">
            <a:xfrm>
              <a:off x="4423" y="197"/>
              <a:ext cx="37" cy="55"/>
            </a:xfrm>
            <a:custGeom>
              <a:avLst/>
              <a:gdLst>
                <a:gd name="T0" fmla="*/ 124 w 201"/>
                <a:gd name="T1" fmla="*/ 0 h 306"/>
                <a:gd name="T2" fmla="*/ 52 w 201"/>
                <a:gd name="T3" fmla="*/ 169 h 306"/>
                <a:gd name="T4" fmla="*/ 31 w 201"/>
                <a:gd name="T5" fmla="*/ 233 h 306"/>
                <a:gd name="T6" fmla="*/ 33 w 201"/>
                <a:gd name="T7" fmla="*/ 234 h 306"/>
                <a:gd name="T8" fmla="*/ 80 w 201"/>
                <a:gd name="T9" fmla="*/ 165 h 306"/>
                <a:gd name="T10" fmla="*/ 201 w 201"/>
                <a:gd name="T11" fmla="*/ 48 h 306"/>
                <a:gd name="T12" fmla="*/ 74 w 201"/>
                <a:gd name="T13" fmla="*/ 230 h 306"/>
                <a:gd name="T14" fmla="*/ 10 w 201"/>
                <a:gd name="T15" fmla="*/ 306 h 306"/>
                <a:gd name="T16" fmla="*/ 11 w 201"/>
                <a:gd name="T17" fmla="*/ 246 h 306"/>
                <a:gd name="T18" fmla="*/ 48 w 201"/>
                <a:gd name="T19" fmla="*/ 51 h 306"/>
                <a:gd name="T20" fmla="*/ 124 w 201"/>
                <a:gd name="T21"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1" h="306">
                  <a:moveTo>
                    <a:pt x="124" y="0"/>
                  </a:moveTo>
                  <a:cubicBezTo>
                    <a:pt x="67" y="40"/>
                    <a:pt x="70" y="110"/>
                    <a:pt x="52" y="169"/>
                  </a:cubicBezTo>
                  <a:cubicBezTo>
                    <a:pt x="46" y="191"/>
                    <a:pt x="36" y="211"/>
                    <a:pt x="31" y="233"/>
                  </a:cubicBezTo>
                  <a:cubicBezTo>
                    <a:pt x="33" y="234"/>
                    <a:pt x="33" y="234"/>
                    <a:pt x="33" y="234"/>
                  </a:cubicBezTo>
                  <a:cubicBezTo>
                    <a:pt x="42" y="209"/>
                    <a:pt x="59" y="185"/>
                    <a:pt x="80" y="165"/>
                  </a:cubicBezTo>
                  <a:cubicBezTo>
                    <a:pt x="121" y="127"/>
                    <a:pt x="181" y="104"/>
                    <a:pt x="201" y="48"/>
                  </a:cubicBezTo>
                  <a:cubicBezTo>
                    <a:pt x="200" y="125"/>
                    <a:pt x="136" y="186"/>
                    <a:pt x="74" y="230"/>
                  </a:cubicBezTo>
                  <a:cubicBezTo>
                    <a:pt x="48" y="252"/>
                    <a:pt x="24" y="278"/>
                    <a:pt x="10" y="306"/>
                  </a:cubicBezTo>
                  <a:cubicBezTo>
                    <a:pt x="8" y="287"/>
                    <a:pt x="13" y="267"/>
                    <a:pt x="11" y="246"/>
                  </a:cubicBezTo>
                  <a:cubicBezTo>
                    <a:pt x="5" y="179"/>
                    <a:pt x="0" y="102"/>
                    <a:pt x="48" y="51"/>
                  </a:cubicBezTo>
                  <a:cubicBezTo>
                    <a:pt x="68" y="26"/>
                    <a:pt x="95" y="8"/>
                    <a:pt x="1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10"/>
            <p:cNvSpPr>
              <a:spLocks/>
            </p:cNvSpPr>
            <p:nvPr userDrawn="1"/>
          </p:nvSpPr>
          <p:spPr bwMode="auto">
            <a:xfrm>
              <a:off x="4658" y="214"/>
              <a:ext cx="40" cy="73"/>
            </a:xfrm>
            <a:custGeom>
              <a:avLst/>
              <a:gdLst>
                <a:gd name="T0" fmla="*/ 157 w 219"/>
                <a:gd name="T1" fmla="*/ 33 h 401"/>
                <a:gd name="T2" fmla="*/ 182 w 219"/>
                <a:gd name="T3" fmla="*/ 293 h 401"/>
                <a:gd name="T4" fmla="*/ 153 w 219"/>
                <a:gd name="T5" fmla="*/ 401 h 401"/>
                <a:gd name="T6" fmla="*/ 147 w 219"/>
                <a:gd name="T7" fmla="*/ 378 h 401"/>
                <a:gd name="T8" fmla="*/ 22 w 219"/>
                <a:gd name="T9" fmla="*/ 171 h 401"/>
                <a:gd name="T10" fmla="*/ 0 w 219"/>
                <a:gd name="T11" fmla="*/ 96 h 401"/>
                <a:gd name="T12" fmla="*/ 134 w 219"/>
                <a:gd name="T13" fmla="*/ 253 h 401"/>
                <a:gd name="T14" fmla="*/ 148 w 219"/>
                <a:gd name="T15" fmla="*/ 309 h 401"/>
                <a:gd name="T16" fmla="*/ 151 w 219"/>
                <a:gd name="T17" fmla="*/ 307 h 401"/>
                <a:gd name="T18" fmla="*/ 153 w 219"/>
                <a:gd name="T19" fmla="*/ 100 h 401"/>
                <a:gd name="T20" fmla="*/ 129 w 219"/>
                <a:gd name="T21" fmla="*/ 0 h 401"/>
                <a:gd name="T22" fmla="*/ 157 w 219"/>
                <a:gd name="T23" fmla="*/ 3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401">
                  <a:moveTo>
                    <a:pt x="157" y="33"/>
                  </a:moveTo>
                  <a:cubicBezTo>
                    <a:pt x="208" y="103"/>
                    <a:pt x="219" y="214"/>
                    <a:pt x="182" y="293"/>
                  </a:cubicBezTo>
                  <a:cubicBezTo>
                    <a:pt x="168" y="327"/>
                    <a:pt x="158" y="363"/>
                    <a:pt x="153" y="401"/>
                  </a:cubicBezTo>
                  <a:cubicBezTo>
                    <a:pt x="150" y="394"/>
                    <a:pt x="149" y="386"/>
                    <a:pt x="147" y="378"/>
                  </a:cubicBezTo>
                  <a:cubicBezTo>
                    <a:pt x="127" y="300"/>
                    <a:pt x="53" y="245"/>
                    <a:pt x="22" y="171"/>
                  </a:cubicBezTo>
                  <a:cubicBezTo>
                    <a:pt x="13" y="147"/>
                    <a:pt x="5" y="122"/>
                    <a:pt x="0" y="96"/>
                  </a:cubicBezTo>
                  <a:cubicBezTo>
                    <a:pt x="33" y="156"/>
                    <a:pt x="113" y="187"/>
                    <a:pt x="134" y="253"/>
                  </a:cubicBezTo>
                  <a:cubicBezTo>
                    <a:pt x="143" y="270"/>
                    <a:pt x="143" y="291"/>
                    <a:pt x="148" y="309"/>
                  </a:cubicBezTo>
                  <a:cubicBezTo>
                    <a:pt x="149" y="309"/>
                    <a:pt x="151" y="308"/>
                    <a:pt x="151" y="307"/>
                  </a:cubicBezTo>
                  <a:cubicBezTo>
                    <a:pt x="141" y="239"/>
                    <a:pt x="144" y="167"/>
                    <a:pt x="153" y="100"/>
                  </a:cubicBezTo>
                  <a:cubicBezTo>
                    <a:pt x="153" y="64"/>
                    <a:pt x="149" y="28"/>
                    <a:pt x="129" y="0"/>
                  </a:cubicBezTo>
                  <a:cubicBezTo>
                    <a:pt x="142" y="8"/>
                    <a:pt x="148" y="22"/>
                    <a:pt x="157"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p:cNvSpPr>
            <p:nvPr userDrawn="1"/>
          </p:nvSpPr>
          <p:spPr bwMode="auto">
            <a:xfrm>
              <a:off x="4410" y="216"/>
              <a:ext cx="37" cy="73"/>
            </a:xfrm>
            <a:custGeom>
              <a:avLst/>
              <a:gdLst>
                <a:gd name="T0" fmla="*/ 75 w 205"/>
                <a:gd name="T1" fmla="*/ 1 h 401"/>
                <a:gd name="T2" fmla="*/ 66 w 205"/>
                <a:gd name="T3" fmla="*/ 228 h 401"/>
                <a:gd name="T4" fmla="*/ 60 w 205"/>
                <a:gd name="T5" fmla="*/ 306 h 401"/>
                <a:gd name="T6" fmla="*/ 63 w 205"/>
                <a:gd name="T7" fmla="*/ 308 h 401"/>
                <a:gd name="T8" fmla="*/ 68 w 205"/>
                <a:gd name="T9" fmla="*/ 281 h 401"/>
                <a:gd name="T10" fmla="*/ 181 w 205"/>
                <a:gd name="T11" fmla="*/ 130 h 401"/>
                <a:gd name="T12" fmla="*/ 205 w 205"/>
                <a:gd name="T13" fmla="*/ 94 h 401"/>
                <a:gd name="T14" fmla="*/ 178 w 205"/>
                <a:gd name="T15" fmla="*/ 186 h 401"/>
                <a:gd name="T16" fmla="*/ 60 w 205"/>
                <a:gd name="T17" fmla="*/ 401 h 401"/>
                <a:gd name="T18" fmla="*/ 5 w 205"/>
                <a:gd name="T19" fmla="*/ 178 h 401"/>
                <a:gd name="T20" fmla="*/ 72 w 205"/>
                <a:gd name="T21" fmla="*/ 2 h 401"/>
                <a:gd name="T22" fmla="*/ 75 w 205"/>
                <a:gd name="T23" fmla="*/ 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5" h="401">
                  <a:moveTo>
                    <a:pt x="75" y="1"/>
                  </a:moveTo>
                  <a:cubicBezTo>
                    <a:pt x="31" y="68"/>
                    <a:pt x="68" y="152"/>
                    <a:pt x="66" y="228"/>
                  </a:cubicBezTo>
                  <a:cubicBezTo>
                    <a:pt x="60" y="306"/>
                    <a:pt x="60" y="306"/>
                    <a:pt x="60" y="306"/>
                  </a:cubicBezTo>
                  <a:cubicBezTo>
                    <a:pt x="61" y="307"/>
                    <a:pt x="61" y="309"/>
                    <a:pt x="63" y="308"/>
                  </a:cubicBezTo>
                  <a:cubicBezTo>
                    <a:pt x="66" y="300"/>
                    <a:pt x="66" y="290"/>
                    <a:pt x="68" y="281"/>
                  </a:cubicBezTo>
                  <a:cubicBezTo>
                    <a:pt x="78" y="218"/>
                    <a:pt x="133" y="174"/>
                    <a:pt x="181" y="130"/>
                  </a:cubicBezTo>
                  <a:cubicBezTo>
                    <a:pt x="191" y="119"/>
                    <a:pt x="200" y="107"/>
                    <a:pt x="205" y="94"/>
                  </a:cubicBezTo>
                  <a:cubicBezTo>
                    <a:pt x="201" y="125"/>
                    <a:pt x="191" y="157"/>
                    <a:pt x="178" y="186"/>
                  </a:cubicBezTo>
                  <a:cubicBezTo>
                    <a:pt x="141" y="258"/>
                    <a:pt x="73" y="318"/>
                    <a:pt x="60" y="401"/>
                  </a:cubicBezTo>
                  <a:cubicBezTo>
                    <a:pt x="54" y="321"/>
                    <a:pt x="0" y="262"/>
                    <a:pt x="5" y="178"/>
                  </a:cubicBezTo>
                  <a:cubicBezTo>
                    <a:pt x="4" y="109"/>
                    <a:pt x="32" y="53"/>
                    <a:pt x="72" y="2"/>
                  </a:cubicBezTo>
                  <a:cubicBezTo>
                    <a:pt x="73" y="2"/>
                    <a:pt x="74" y="0"/>
                    <a:pt x="7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2"/>
            <p:cNvSpPr>
              <a:spLocks/>
            </p:cNvSpPr>
            <p:nvPr userDrawn="1"/>
          </p:nvSpPr>
          <p:spPr bwMode="auto">
            <a:xfrm>
              <a:off x="4667" y="252"/>
              <a:ext cx="38" cy="74"/>
            </a:xfrm>
            <a:custGeom>
              <a:avLst/>
              <a:gdLst>
                <a:gd name="T0" fmla="*/ 153 w 207"/>
                <a:gd name="T1" fmla="*/ 274 h 401"/>
                <a:gd name="T2" fmla="*/ 57 w 207"/>
                <a:gd name="T3" fmla="*/ 401 h 401"/>
                <a:gd name="T4" fmla="*/ 51 w 207"/>
                <a:gd name="T5" fmla="*/ 291 h 401"/>
                <a:gd name="T6" fmla="*/ 0 w 207"/>
                <a:gd name="T7" fmla="*/ 69 h 401"/>
                <a:gd name="T8" fmla="*/ 1 w 207"/>
                <a:gd name="T9" fmla="*/ 40 h 401"/>
                <a:gd name="T10" fmla="*/ 92 w 207"/>
                <a:gd name="T11" fmla="*/ 263 h 401"/>
                <a:gd name="T12" fmla="*/ 83 w 207"/>
                <a:gd name="T13" fmla="*/ 322 h 401"/>
                <a:gd name="T14" fmla="*/ 85 w 207"/>
                <a:gd name="T15" fmla="*/ 324 h 401"/>
                <a:gd name="T16" fmla="*/ 88 w 207"/>
                <a:gd name="T17" fmla="*/ 320 h 401"/>
                <a:gd name="T18" fmla="*/ 123 w 207"/>
                <a:gd name="T19" fmla="*/ 189 h 401"/>
                <a:gd name="T20" fmla="*/ 168 w 207"/>
                <a:gd name="T21" fmla="*/ 0 h 401"/>
                <a:gd name="T22" fmla="*/ 153 w 207"/>
                <a:gd name="T23" fmla="*/ 27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401">
                  <a:moveTo>
                    <a:pt x="153" y="274"/>
                  </a:moveTo>
                  <a:cubicBezTo>
                    <a:pt x="122" y="317"/>
                    <a:pt x="85" y="357"/>
                    <a:pt x="57" y="401"/>
                  </a:cubicBezTo>
                  <a:cubicBezTo>
                    <a:pt x="61" y="367"/>
                    <a:pt x="65" y="324"/>
                    <a:pt x="51" y="291"/>
                  </a:cubicBezTo>
                  <a:cubicBezTo>
                    <a:pt x="27" y="220"/>
                    <a:pt x="7" y="147"/>
                    <a:pt x="0" y="69"/>
                  </a:cubicBezTo>
                  <a:cubicBezTo>
                    <a:pt x="1" y="40"/>
                    <a:pt x="1" y="40"/>
                    <a:pt x="1" y="40"/>
                  </a:cubicBezTo>
                  <a:cubicBezTo>
                    <a:pt x="19" y="119"/>
                    <a:pt x="97" y="174"/>
                    <a:pt x="92" y="263"/>
                  </a:cubicBezTo>
                  <a:cubicBezTo>
                    <a:pt x="94" y="285"/>
                    <a:pt x="87" y="303"/>
                    <a:pt x="83" y="322"/>
                  </a:cubicBezTo>
                  <a:cubicBezTo>
                    <a:pt x="85" y="324"/>
                    <a:pt x="85" y="324"/>
                    <a:pt x="85" y="324"/>
                  </a:cubicBezTo>
                  <a:cubicBezTo>
                    <a:pt x="88" y="320"/>
                    <a:pt x="88" y="320"/>
                    <a:pt x="88" y="320"/>
                  </a:cubicBezTo>
                  <a:cubicBezTo>
                    <a:pt x="100" y="276"/>
                    <a:pt x="105" y="230"/>
                    <a:pt x="123" y="189"/>
                  </a:cubicBezTo>
                  <a:cubicBezTo>
                    <a:pt x="149" y="130"/>
                    <a:pt x="181" y="71"/>
                    <a:pt x="168" y="0"/>
                  </a:cubicBezTo>
                  <a:cubicBezTo>
                    <a:pt x="207" y="84"/>
                    <a:pt x="195" y="196"/>
                    <a:pt x="153" y="2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3"/>
            <p:cNvSpPr>
              <a:spLocks/>
            </p:cNvSpPr>
            <p:nvPr userDrawn="1"/>
          </p:nvSpPr>
          <p:spPr bwMode="auto">
            <a:xfrm>
              <a:off x="4403" y="254"/>
              <a:ext cx="36" cy="73"/>
            </a:xfrm>
            <a:custGeom>
              <a:avLst/>
              <a:gdLst>
                <a:gd name="T0" fmla="*/ 91 w 199"/>
                <a:gd name="T1" fmla="*/ 234 h 399"/>
                <a:gd name="T2" fmla="*/ 113 w 199"/>
                <a:gd name="T3" fmla="*/ 322 h 399"/>
                <a:gd name="T4" fmla="*/ 116 w 199"/>
                <a:gd name="T5" fmla="*/ 321 h 399"/>
                <a:gd name="T6" fmla="*/ 173 w 199"/>
                <a:gd name="T7" fmla="*/ 95 h 399"/>
                <a:gd name="T8" fmla="*/ 194 w 199"/>
                <a:gd name="T9" fmla="*/ 37 h 399"/>
                <a:gd name="T10" fmla="*/ 184 w 199"/>
                <a:gd name="T11" fmla="*/ 157 h 399"/>
                <a:gd name="T12" fmla="*/ 144 w 199"/>
                <a:gd name="T13" fmla="*/ 303 h 399"/>
                <a:gd name="T14" fmla="*/ 142 w 199"/>
                <a:gd name="T15" fmla="*/ 399 h 399"/>
                <a:gd name="T16" fmla="*/ 138 w 199"/>
                <a:gd name="T17" fmla="*/ 395 h 399"/>
                <a:gd name="T18" fmla="*/ 25 w 199"/>
                <a:gd name="T19" fmla="*/ 228 h 399"/>
                <a:gd name="T20" fmla="*/ 10 w 199"/>
                <a:gd name="T21" fmla="*/ 63 h 399"/>
                <a:gd name="T22" fmla="*/ 28 w 199"/>
                <a:gd name="T23" fmla="*/ 0 h 399"/>
                <a:gd name="T24" fmla="*/ 91 w 199"/>
                <a:gd name="T25" fmla="*/ 234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9" h="399">
                  <a:moveTo>
                    <a:pt x="91" y="234"/>
                  </a:moveTo>
                  <a:cubicBezTo>
                    <a:pt x="100" y="263"/>
                    <a:pt x="102" y="295"/>
                    <a:pt x="113" y="322"/>
                  </a:cubicBezTo>
                  <a:cubicBezTo>
                    <a:pt x="115" y="323"/>
                    <a:pt x="115" y="322"/>
                    <a:pt x="116" y="321"/>
                  </a:cubicBezTo>
                  <a:cubicBezTo>
                    <a:pt x="86" y="237"/>
                    <a:pt x="129" y="160"/>
                    <a:pt x="173" y="95"/>
                  </a:cubicBezTo>
                  <a:cubicBezTo>
                    <a:pt x="183" y="77"/>
                    <a:pt x="189" y="57"/>
                    <a:pt x="194" y="37"/>
                  </a:cubicBezTo>
                  <a:cubicBezTo>
                    <a:pt x="199" y="75"/>
                    <a:pt x="189" y="118"/>
                    <a:pt x="184" y="157"/>
                  </a:cubicBezTo>
                  <a:cubicBezTo>
                    <a:pt x="173" y="207"/>
                    <a:pt x="158" y="255"/>
                    <a:pt x="144" y="303"/>
                  </a:cubicBezTo>
                  <a:cubicBezTo>
                    <a:pt x="135" y="333"/>
                    <a:pt x="138" y="367"/>
                    <a:pt x="142" y="399"/>
                  </a:cubicBezTo>
                  <a:cubicBezTo>
                    <a:pt x="138" y="395"/>
                    <a:pt x="138" y="395"/>
                    <a:pt x="138" y="395"/>
                  </a:cubicBezTo>
                  <a:cubicBezTo>
                    <a:pt x="106" y="337"/>
                    <a:pt x="44" y="292"/>
                    <a:pt x="25" y="228"/>
                  </a:cubicBezTo>
                  <a:cubicBezTo>
                    <a:pt x="10" y="177"/>
                    <a:pt x="0" y="118"/>
                    <a:pt x="10" y="63"/>
                  </a:cubicBezTo>
                  <a:cubicBezTo>
                    <a:pt x="15" y="41"/>
                    <a:pt x="19" y="19"/>
                    <a:pt x="28" y="0"/>
                  </a:cubicBezTo>
                  <a:cubicBezTo>
                    <a:pt x="10" y="90"/>
                    <a:pt x="71" y="155"/>
                    <a:pt x="91" y="2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4"/>
            <p:cNvSpPr>
              <a:spLocks/>
            </p:cNvSpPr>
            <p:nvPr userDrawn="1"/>
          </p:nvSpPr>
          <p:spPr bwMode="auto">
            <a:xfrm>
              <a:off x="4656" y="294"/>
              <a:ext cx="50" cy="67"/>
            </a:xfrm>
            <a:custGeom>
              <a:avLst/>
              <a:gdLst>
                <a:gd name="T0" fmla="*/ 96 w 272"/>
                <a:gd name="T1" fmla="*/ 184 h 366"/>
                <a:gd name="T2" fmla="*/ 61 w 272"/>
                <a:gd name="T3" fmla="*/ 289 h 366"/>
                <a:gd name="T4" fmla="*/ 64 w 272"/>
                <a:gd name="T5" fmla="*/ 289 h 366"/>
                <a:gd name="T6" fmla="*/ 146 w 272"/>
                <a:gd name="T7" fmla="*/ 179 h 366"/>
                <a:gd name="T8" fmla="*/ 255 w 272"/>
                <a:gd name="T9" fmla="*/ 13 h 366"/>
                <a:gd name="T10" fmla="*/ 115 w 272"/>
                <a:gd name="T11" fmla="*/ 288 h 366"/>
                <a:gd name="T12" fmla="*/ 0 w 272"/>
                <a:gd name="T13" fmla="*/ 366 h 366"/>
                <a:gd name="T14" fmla="*/ 0 w 272"/>
                <a:gd name="T15" fmla="*/ 362 h 366"/>
                <a:gd name="T16" fmla="*/ 64 w 272"/>
                <a:gd name="T17" fmla="*/ 34 h 366"/>
                <a:gd name="T18" fmla="*/ 77 w 272"/>
                <a:gd name="T19" fmla="*/ 0 h 366"/>
                <a:gd name="T20" fmla="*/ 96 w 272"/>
                <a:gd name="T21" fmla="*/ 184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2" h="366">
                  <a:moveTo>
                    <a:pt x="96" y="184"/>
                  </a:moveTo>
                  <a:cubicBezTo>
                    <a:pt x="94" y="223"/>
                    <a:pt x="81" y="258"/>
                    <a:pt x="61" y="289"/>
                  </a:cubicBezTo>
                  <a:cubicBezTo>
                    <a:pt x="64" y="289"/>
                    <a:pt x="64" y="289"/>
                    <a:pt x="64" y="289"/>
                  </a:cubicBezTo>
                  <a:cubicBezTo>
                    <a:pt x="92" y="253"/>
                    <a:pt x="114" y="214"/>
                    <a:pt x="146" y="179"/>
                  </a:cubicBezTo>
                  <a:cubicBezTo>
                    <a:pt x="197" y="130"/>
                    <a:pt x="248" y="80"/>
                    <a:pt x="255" y="13"/>
                  </a:cubicBezTo>
                  <a:cubicBezTo>
                    <a:pt x="272" y="126"/>
                    <a:pt x="208" y="224"/>
                    <a:pt x="115" y="288"/>
                  </a:cubicBezTo>
                  <a:cubicBezTo>
                    <a:pt x="76" y="313"/>
                    <a:pt x="37" y="337"/>
                    <a:pt x="0" y="366"/>
                  </a:cubicBezTo>
                  <a:cubicBezTo>
                    <a:pt x="0" y="362"/>
                    <a:pt x="0" y="362"/>
                    <a:pt x="0" y="362"/>
                  </a:cubicBezTo>
                  <a:cubicBezTo>
                    <a:pt x="57" y="268"/>
                    <a:pt x="29" y="138"/>
                    <a:pt x="64" y="34"/>
                  </a:cubicBezTo>
                  <a:cubicBezTo>
                    <a:pt x="77" y="0"/>
                    <a:pt x="77" y="0"/>
                    <a:pt x="77" y="0"/>
                  </a:cubicBezTo>
                  <a:cubicBezTo>
                    <a:pt x="70" y="64"/>
                    <a:pt x="98" y="119"/>
                    <a:pt x="96" y="1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5"/>
            <p:cNvSpPr>
              <a:spLocks/>
            </p:cNvSpPr>
            <p:nvPr userDrawn="1"/>
          </p:nvSpPr>
          <p:spPr bwMode="auto">
            <a:xfrm>
              <a:off x="4404" y="296"/>
              <a:ext cx="47" cy="66"/>
            </a:xfrm>
            <a:custGeom>
              <a:avLst/>
              <a:gdLst>
                <a:gd name="T0" fmla="*/ 233 w 260"/>
                <a:gd name="T1" fmla="*/ 302 h 363"/>
                <a:gd name="T2" fmla="*/ 260 w 260"/>
                <a:gd name="T3" fmla="*/ 363 h 363"/>
                <a:gd name="T4" fmla="*/ 18 w 260"/>
                <a:gd name="T5" fmla="*/ 141 h 363"/>
                <a:gd name="T6" fmla="*/ 3 w 260"/>
                <a:gd name="T7" fmla="*/ 15 h 363"/>
                <a:gd name="T8" fmla="*/ 161 w 260"/>
                <a:gd name="T9" fmla="*/ 241 h 363"/>
                <a:gd name="T10" fmla="*/ 197 w 260"/>
                <a:gd name="T11" fmla="*/ 289 h 363"/>
                <a:gd name="T12" fmla="*/ 182 w 260"/>
                <a:gd name="T13" fmla="*/ 259 h 363"/>
                <a:gd name="T14" fmla="*/ 163 w 260"/>
                <a:gd name="T15" fmla="*/ 146 h 363"/>
                <a:gd name="T16" fmla="*/ 180 w 260"/>
                <a:gd name="T17" fmla="*/ 0 h 363"/>
                <a:gd name="T18" fmla="*/ 233 w 260"/>
                <a:gd name="T19" fmla="*/ 30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0" h="363">
                  <a:moveTo>
                    <a:pt x="233" y="302"/>
                  </a:moveTo>
                  <a:cubicBezTo>
                    <a:pt x="239" y="323"/>
                    <a:pt x="252" y="343"/>
                    <a:pt x="260" y="363"/>
                  </a:cubicBezTo>
                  <a:cubicBezTo>
                    <a:pt x="174" y="304"/>
                    <a:pt x="56" y="248"/>
                    <a:pt x="18" y="141"/>
                  </a:cubicBezTo>
                  <a:cubicBezTo>
                    <a:pt x="1" y="103"/>
                    <a:pt x="0" y="57"/>
                    <a:pt x="3" y="15"/>
                  </a:cubicBezTo>
                  <a:cubicBezTo>
                    <a:pt x="10" y="111"/>
                    <a:pt x="113" y="161"/>
                    <a:pt x="161" y="241"/>
                  </a:cubicBezTo>
                  <a:cubicBezTo>
                    <a:pt x="172" y="257"/>
                    <a:pt x="182" y="275"/>
                    <a:pt x="197" y="289"/>
                  </a:cubicBezTo>
                  <a:cubicBezTo>
                    <a:pt x="195" y="279"/>
                    <a:pt x="185" y="270"/>
                    <a:pt x="182" y="259"/>
                  </a:cubicBezTo>
                  <a:cubicBezTo>
                    <a:pt x="165" y="226"/>
                    <a:pt x="159" y="186"/>
                    <a:pt x="163" y="146"/>
                  </a:cubicBezTo>
                  <a:cubicBezTo>
                    <a:pt x="168" y="97"/>
                    <a:pt x="188" y="52"/>
                    <a:pt x="180" y="0"/>
                  </a:cubicBezTo>
                  <a:cubicBezTo>
                    <a:pt x="223" y="91"/>
                    <a:pt x="210" y="204"/>
                    <a:pt x="233" y="3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6"/>
            <p:cNvSpPr>
              <a:spLocks/>
            </p:cNvSpPr>
            <p:nvPr userDrawn="1"/>
          </p:nvSpPr>
          <p:spPr bwMode="auto">
            <a:xfrm>
              <a:off x="4627" y="324"/>
              <a:ext cx="66" cy="61"/>
            </a:xfrm>
            <a:custGeom>
              <a:avLst/>
              <a:gdLst>
                <a:gd name="T0" fmla="*/ 127 w 363"/>
                <a:gd name="T1" fmla="*/ 219 h 333"/>
                <a:gd name="T2" fmla="*/ 68 w 363"/>
                <a:gd name="T3" fmla="*/ 290 h 333"/>
                <a:gd name="T4" fmla="*/ 89 w 363"/>
                <a:gd name="T5" fmla="*/ 278 h 333"/>
                <a:gd name="T6" fmla="*/ 300 w 363"/>
                <a:gd name="T7" fmla="*/ 148 h 333"/>
                <a:gd name="T8" fmla="*/ 363 w 363"/>
                <a:gd name="T9" fmla="*/ 68 h 333"/>
                <a:gd name="T10" fmla="*/ 152 w 363"/>
                <a:gd name="T11" fmla="*/ 299 h 333"/>
                <a:gd name="T12" fmla="*/ 0 w 363"/>
                <a:gd name="T13" fmla="*/ 333 h 333"/>
                <a:gd name="T14" fmla="*/ 132 w 363"/>
                <a:gd name="T15" fmla="*/ 71 h 333"/>
                <a:gd name="T16" fmla="*/ 184 w 363"/>
                <a:gd name="T17" fmla="*/ 0 h 333"/>
                <a:gd name="T18" fmla="*/ 127 w 363"/>
                <a:gd name="T19" fmla="*/ 21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33">
                  <a:moveTo>
                    <a:pt x="127" y="219"/>
                  </a:moveTo>
                  <a:cubicBezTo>
                    <a:pt x="112" y="244"/>
                    <a:pt x="91" y="269"/>
                    <a:pt x="68" y="290"/>
                  </a:cubicBezTo>
                  <a:cubicBezTo>
                    <a:pt x="76" y="289"/>
                    <a:pt x="82" y="283"/>
                    <a:pt x="89" y="278"/>
                  </a:cubicBezTo>
                  <a:cubicBezTo>
                    <a:pt x="151" y="216"/>
                    <a:pt x="233" y="199"/>
                    <a:pt x="300" y="148"/>
                  </a:cubicBezTo>
                  <a:cubicBezTo>
                    <a:pt x="327" y="127"/>
                    <a:pt x="351" y="99"/>
                    <a:pt x="363" y="68"/>
                  </a:cubicBezTo>
                  <a:cubicBezTo>
                    <a:pt x="350" y="171"/>
                    <a:pt x="248" y="268"/>
                    <a:pt x="152" y="299"/>
                  </a:cubicBezTo>
                  <a:cubicBezTo>
                    <a:pt x="102" y="312"/>
                    <a:pt x="48" y="316"/>
                    <a:pt x="0" y="333"/>
                  </a:cubicBezTo>
                  <a:cubicBezTo>
                    <a:pt x="82" y="262"/>
                    <a:pt x="77" y="153"/>
                    <a:pt x="132" y="71"/>
                  </a:cubicBezTo>
                  <a:cubicBezTo>
                    <a:pt x="150" y="47"/>
                    <a:pt x="164" y="22"/>
                    <a:pt x="184" y="0"/>
                  </a:cubicBezTo>
                  <a:cubicBezTo>
                    <a:pt x="151" y="67"/>
                    <a:pt x="166" y="154"/>
                    <a:pt x="127" y="2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7"/>
            <p:cNvSpPr>
              <a:spLocks/>
            </p:cNvSpPr>
            <p:nvPr userDrawn="1"/>
          </p:nvSpPr>
          <p:spPr bwMode="auto">
            <a:xfrm>
              <a:off x="4414" y="326"/>
              <a:ext cx="66" cy="60"/>
            </a:xfrm>
            <a:custGeom>
              <a:avLst/>
              <a:gdLst>
                <a:gd name="T0" fmla="*/ 259 w 366"/>
                <a:gd name="T1" fmla="*/ 123 h 328"/>
                <a:gd name="T2" fmla="*/ 366 w 366"/>
                <a:gd name="T3" fmla="*/ 328 h 328"/>
                <a:gd name="T4" fmla="*/ 145 w 366"/>
                <a:gd name="T5" fmla="*/ 267 h 328"/>
                <a:gd name="T6" fmla="*/ 0 w 366"/>
                <a:gd name="T7" fmla="*/ 71 h 328"/>
                <a:gd name="T8" fmla="*/ 249 w 366"/>
                <a:gd name="T9" fmla="*/ 255 h 328"/>
                <a:gd name="T10" fmla="*/ 297 w 366"/>
                <a:gd name="T11" fmla="*/ 288 h 328"/>
                <a:gd name="T12" fmla="*/ 297 w 366"/>
                <a:gd name="T13" fmla="*/ 287 h 328"/>
                <a:gd name="T14" fmla="*/ 244 w 366"/>
                <a:gd name="T15" fmla="*/ 229 h 328"/>
                <a:gd name="T16" fmla="*/ 178 w 366"/>
                <a:gd name="T17" fmla="*/ 0 h 328"/>
                <a:gd name="T18" fmla="*/ 259 w 366"/>
                <a:gd name="T19" fmla="*/ 123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6" h="328">
                  <a:moveTo>
                    <a:pt x="259" y="123"/>
                  </a:moveTo>
                  <a:cubicBezTo>
                    <a:pt x="288" y="194"/>
                    <a:pt x="299" y="275"/>
                    <a:pt x="366" y="328"/>
                  </a:cubicBezTo>
                  <a:cubicBezTo>
                    <a:pt x="294" y="305"/>
                    <a:pt x="209" y="311"/>
                    <a:pt x="145" y="267"/>
                  </a:cubicBezTo>
                  <a:cubicBezTo>
                    <a:pt x="75" y="224"/>
                    <a:pt x="13" y="151"/>
                    <a:pt x="0" y="71"/>
                  </a:cubicBezTo>
                  <a:cubicBezTo>
                    <a:pt x="48" y="180"/>
                    <a:pt x="168" y="189"/>
                    <a:pt x="249" y="255"/>
                  </a:cubicBezTo>
                  <a:cubicBezTo>
                    <a:pt x="264" y="268"/>
                    <a:pt x="280" y="280"/>
                    <a:pt x="297" y="288"/>
                  </a:cubicBezTo>
                  <a:cubicBezTo>
                    <a:pt x="297" y="287"/>
                    <a:pt x="297" y="287"/>
                    <a:pt x="297" y="287"/>
                  </a:cubicBezTo>
                  <a:cubicBezTo>
                    <a:pt x="279" y="270"/>
                    <a:pt x="257" y="251"/>
                    <a:pt x="244" y="229"/>
                  </a:cubicBezTo>
                  <a:cubicBezTo>
                    <a:pt x="197" y="163"/>
                    <a:pt x="214" y="71"/>
                    <a:pt x="178" y="0"/>
                  </a:cubicBezTo>
                  <a:cubicBezTo>
                    <a:pt x="210" y="39"/>
                    <a:pt x="240" y="79"/>
                    <a:pt x="25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8"/>
            <p:cNvSpPr>
              <a:spLocks/>
            </p:cNvSpPr>
            <p:nvPr userDrawn="1"/>
          </p:nvSpPr>
          <p:spPr bwMode="auto">
            <a:xfrm>
              <a:off x="4588" y="356"/>
              <a:ext cx="83" cy="48"/>
            </a:xfrm>
            <a:custGeom>
              <a:avLst/>
              <a:gdLst>
                <a:gd name="T0" fmla="*/ 162 w 451"/>
                <a:gd name="T1" fmla="*/ 170 h 261"/>
                <a:gd name="T2" fmla="*/ 104 w 451"/>
                <a:gd name="T3" fmla="*/ 192 h 261"/>
                <a:gd name="T4" fmla="*/ 179 w 451"/>
                <a:gd name="T5" fmla="*/ 181 h 261"/>
                <a:gd name="T6" fmla="*/ 451 w 451"/>
                <a:gd name="T7" fmla="*/ 100 h 261"/>
                <a:gd name="T8" fmla="*/ 307 w 451"/>
                <a:gd name="T9" fmla="*/ 224 h 261"/>
                <a:gd name="T10" fmla="*/ 18 w 451"/>
                <a:gd name="T11" fmla="*/ 201 h 261"/>
                <a:gd name="T12" fmla="*/ 0 w 451"/>
                <a:gd name="T13" fmla="*/ 198 h 261"/>
                <a:gd name="T14" fmla="*/ 0 w 451"/>
                <a:gd name="T15" fmla="*/ 198 h 261"/>
                <a:gd name="T16" fmla="*/ 124 w 451"/>
                <a:gd name="T17" fmla="*/ 142 h 261"/>
                <a:gd name="T18" fmla="*/ 281 w 451"/>
                <a:gd name="T19" fmla="*/ 0 h 261"/>
                <a:gd name="T20" fmla="*/ 162 w 451"/>
                <a:gd name="T21" fmla="*/ 17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1" h="261">
                  <a:moveTo>
                    <a:pt x="162" y="170"/>
                  </a:moveTo>
                  <a:cubicBezTo>
                    <a:pt x="144" y="181"/>
                    <a:pt x="122" y="183"/>
                    <a:pt x="104" y="192"/>
                  </a:cubicBezTo>
                  <a:cubicBezTo>
                    <a:pt x="130" y="193"/>
                    <a:pt x="153" y="183"/>
                    <a:pt x="179" y="181"/>
                  </a:cubicBezTo>
                  <a:cubicBezTo>
                    <a:pt x="275" y="166"/>
                    <a:pt x="385" y="181"/>
                    <a:pt x="451" y="100"/>
                  </a:cubicBezTo>
                  <a:cubicBezTo>
                    <a:pt x="427" y="157"/>
                    <a:pt x="364" y="204"/>
                    <a:pt x="307" y="224"/>
                  </a:cubicBezTo>
                  <a:cubicBezTo>
                    <a:pt x="210" y="261"/>
                    <a:pt x="111" y="216"/>
                    <a:pt x="18" y="201"/>
                  </a:cubicBezTo>
                  <a:cubicBezTo>
                    <a:pt x="0" y="198"/>
                    <a:pt x="0" y="198"/>
                    <a:pt x="0" y="198"/>
                  </a:cubicBezTo>
                  <a:cubicBezTo>
                    <a:pt x="0" y="198"/>
                    <a:pt x="0" y="198"/>
                    <a:pt x="0" y="198"/>
                  </a:cubicBezTo>
                  <a:cubicBezTo>
                    <a:pt x="44" y="188"/>
                    <a:pt x="88" y="174"/>
                    <a:pt x="124" y="142"/>
                  </a:cubicBezTo>
                  <a:cubicBezTo>
                    <a:pt x="176" y="92"/>
                    <a:pt x="223" y="40"/>
                    <a:pt x="281" y="0"/>
                  </a:cubicBezTo>
                  <a:cubicBezTo>
                    <a:pt x="238" y="55"/>
                    <a:pt x="233" y="134"/>
                    <a:pt x="162" y="1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9"/>
            <p:cNvSpPr>
              <a:spLocks/>
            </p:cNvSpPr>
            <p:nvPr userDrawn="1"/>
          </p:nvSpPr>
          <p:spPr bwMode="auto">
            <a:xfrm>
              <a:off x="4436" y="357"/>
              <a:ext cx="83" cy="47"/>
            </a:xfrm>
            <a:custGeom>
              <a:avLst/>
              <a:gdLst>
                <a:gd name="T0" fmla="*/ 325 w 454"/>
                <a:gd name="T1" fmla="*/ 135 h 253"/>
                <a:gd name="T2" fmla="*/ 454 w 454"/>
                <a:gd name="T3" fmla="*/ 193 h 253"/>
                <a:gd name="T4" fmla="*/ 416 w 454"/>
                <a:gd name="T5" fmla="*/ 199 h 253"/>
                <a:gd name="T6" fmla="*/ 148 w 454"/>
                <a:gd name="T7" fmla="*/ 223 h 253"/>
                <a:gd name="T8" fmla="*/ 0 w 454"/>
                <a:gd name="T9" fmla="*/ 101 h 253"/>
                <a:gd name="T10" fmla="*/ 307 w 454"/>
                <a:gd name="T11" fmla="*/ 183 h 253"/>
                <a:gd name="T12" fmla="*/ 350 w 454"/>
                <a:gd name="T13" fmla="*/ 188 h 253"/>
                <a:gd name="T14" fmla="*/ 307 w 454"/>
                <a:gd name="T15" fmla="*/ 174 h 253"/>
                <a:gd name="T16" fmla="*/ 171 w 454"/>
                <a:gd name="T17" fmla="*/ 0 h 253"/>
                <a:gd name="T18" fmla="*/ 325 w 454"/>
                <a:gd name="T19" fmla="*/ 13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4" h="253">
                  <a:moveTo>
                    <a:pt x="325" y="135"/>
                  </a:moveTo>
                  <a:cubicBezTo>
                    <a:pt x="363" y="168"/>
                    <a:pt x="407" y="183"/>
                    <a:pt x="454" y="193"/>
                  </a:cubicBezTo>
                  <a:cubicBezTo>
                    <a:pt x="443" y="197"/>
                    <a:pt x="428" y="195"/>
                    <a:pt x="416" y="199"/>
                  </a:cubicBezTo>
                  <a:cubicBezTo>
                    <a:pt x="331" y="220"/>
                    <a:pt x="238" y="253"/>
                    <a:pt x="148" y="223"/>
                  </a:cubicBezTo>
                  <a:cubicBezTo>
                    <a:pt x="90" y="205"/>
                    <a:pt x="30" y="159"/>
                    <a:pt x="0" y="101"/>
                  </a:cubicBezTo>
                  <a:cubicBezTo>
                    <a:pt x="78" y="189"/>
                    <a:pt x="204" y="160"/>
                    <a:pt x="307" y="183"/>
                  </a:cubicBezTo>
                  <a:cubicBezTo>
                    <a:pt x="321" y="185"/>
                    <a:pt x="334" y="191"/>
                    <a:pt x="350" y="188"/>
                  </a:cubicBezTo>
                  <a:cubicBezTo>
                    <a:pt x="338" y="180"/>
                    <a:pt x="320" y="181"/>
                    <a:pt x="307" y="174"/>
                  </a:cubicBezTo>
                  <a:cubicBezTo>
                    <a:pt x="227" y="146"/>
                    <a:pt x="215" y="59"/>
                    <a:pt x="171" y="0"/>
                  </a:cubicBezTo>
                  <a:cubicBezTo>
                    <a:pt x="227" y="37"/>
                    <a:pt x="274" y="87"/>
                    <a:pt x="325"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0"/>
            <p:cNvSpPr>
              <a:spLocks/>
            </p:cNvSpPr>
            <p:nvPr userDrawn="1"/>
          </p:nvSpPr>
          <p:spPr bwMode="auto">
            <a:xfrm>
              <a:off x="4461" y="389"/>
              <a:ext cx="185" cy="37"/>
            </a:xfrm>
            <a:custGeom>
              <a:avLst/>
              <a:gdLst>
                <a:gd name="T0" fmla="*/ 819 w 1016"/>
                <a:gd name="T1" fmla="*/ 80 h 202"/>
                <a:gd name="T2" fmla="*/ 1016 w 1016"/>
                <a:gd name="T3" fmla="*/ 59 h 202"/>
                <a:gd name="T4" fmla="*/ 912 w 1016"/>
                <a:gd name="T5" fmla="*/ 132 h 202"/>
                <a:gd name="T6" fmla="*/ 667 w 1016"/>
                <a:gd name="T7" fmla="*/ 79 h 202"/>
                <a:gd name="T8" fmla="*/ 579 w 1016"/>
                <a:gd name="T9" fmla="*/ 39 h 202"/>
                <a:gd name="T10" fmla="*/ 543 w 1016"/>
                <a:gd name="T11" fmla="*/ 42 h 202"/>
                <a:gd name="T12" fmla="*/ 726 w 1016"/>
                <a:gd name="T13" fmla="*/ 169 h 202"/>
                <a:gd name="T14" fmla="*/ 693 w 1016"/>
                <a:gd name="T15" fmla="*/ 199 h 202"/>
                <a:gd name="T16" fmla="*/ 512 w 1016"/>
                <a:gd name="T17" fmla="*/ 53 h 202"/>
                <a:gd name="T18" fmla="*/ 475 w 1016"/>
                <a:gd name="T19" fmla="*/ 68 h 202"/>
                <a:gd name="T20" fmla="*/ 326 w 1016"/>
                <a:gd name="T21" fmla="*/ 202 h 202"/>
                <a:gd name="T22" fmla="*/ 291 w 1016"/>
                <a:gd name="T23" fmla="*/ 173 h 202"/>
                <a:gd name="T24" fmla="*/ 475 w 1016"/>
                <a:gd name="T25" fmla="*/ 41 h 202"/>
                <a:gd name="T26" fmla="*/ 316 w 1016"/>
                <a:gd name="T27" fmla="*/ 104 h 202"/>
                <a:gd name="T28" fmla="*/ 102 w 1016"/>
                <a:gd name="T29" fmla="*/ 136 h 202"/>
                <a:gd name="T30" fmla="*/ 0 w 1016"/>
                <a:gd name="T31" fmla="*/ 66 h 202"/>
                <a:gd name="T32" fmla="*/ 202 w 1016"/>
                <a:gd name="T33" fmla="*/ 83 h 202"/>
                <a:gd name="T34" fmla="*/ 477 w 1016"/>
                <a:gd name="T35" fmla="*/ 22 h 202"/>
                <a:gd name="T36" fmla="*/ 524 w 1016"/>
                <a:gd name="T37" fmla="*/ 25 h 202"/>
                <a:gd name="T38" fmla="*/ 751 w 1016"/>
                <a:gd name="T39" fmla="*/ 53 h 202"/>
                <a:gd name="T40" fmla="*/ 819 w 1016"/>
                <a:gd name="T41" fmla="*/ 8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6" h="202">
                  <a:moveTo>
                    <a:pt x="819" y="80"/>
                  </a:moveTo>
                  <a:cubicBezTo>
                    <a:pt x="882" y="104"/>
                    <a:pt x="963" y="97"/>
                    <a:pt x="1016" y="59"/>
                  </a:cubicBezTo>
                  <a:cubicBezTo>
                    <a:pt x="989" y="93"/>
                    <a:pt x="951" y="118"/>
                    <a:pt x="912" y="132"/>
                  </a:cubicBezTo>
                  <a:cubicBezTo>
                    <a:pt x="825" y="164"/>
                    <a:pt x="734" y="130"/>
                    <a:pt x="667" y="79"/>
                  </a:cubicBezTo>
                  <a:cubicBezTo>
                    <a:pt x="639" y="61"/>
                    <a:pt x="615" y="36"/>
                    <a:pt x="579" y="39"/>
                  </a:cubicBezTo>
                  <a:cubicBezTo>
                    <a:pt x="566" y="38"/>
                    <a:pt x="554" y="39"/>
                    <a:pt x="543" y="42"/>
                  </a:cubicBezTo>
                  <a:cubicBezTo>
                    <a:pt x="609" y="73"/>
                    <a:pt x="670" y="115"/>
                    <a:pt x="726" y="169"/>
                  </a:cubicBezTo>
                  <a:cubicBezTo>
                    <a:pt x="717" y="180"/>
                    <a:pt x="705" y="190"/>
                    <a:pt x="693" y="199"/>
                  </a:cubicBezTo>
                  <a:cubicBezTo>
                    <a:pt x="639" y="141"/>
                    <a:pt x="579" y="85"/>
                    <a:pt x="512" y="53"/>
                  </a:cubicBezTo>
                  <a:cubicBezTo>
                    <a:pt x="499" y="54"/>
                    <a:pt x="487" y="62"/>
                    <a:pt x="475" y="68"/>
                  </a:cubicBezTo>
                  <a:cubicBezTo>
                    <a:pt x="420" y="103"/>
                    <a:pt x="366" y="147"/>
                    <a:pt x="326" y="202"/>
                  </a:cubicBezTo>
                  <a:cubicBezTo>
                    <a:pt x="291" y="173"/>
                    <a:pt x="291" y="173"/>
                    <a:pt x="291" y="173"/>
                  </a:cubicBezTo>
                  <a:cubicBezTo>
                    <a:pt x="347" y="117"/>
                    <a:pt x="408" y="73"/>
                    <a:pt x="475" y="41"/>
                  </a:cubicBezTo>
                  <a:cubicBezTo>
                    <a:pt x="409" y="21"/>
                    <a:pt x="366" y="76"/>
                    <a:pt x="316" y="104"/>
                  </a:cubicBezTo>
                  <a:cubicBezTo>
                    <a:pt x="257" y="145"/>
                    <a:pt x="173" y="164"/>
                    <a:pt x="102" y="136"/>
                  </a:cubicBezTo>
                  <a:cubicBezTo>
                    <a:pt x="64" y="121"/>
                    <a:pt x="28" y="100"/>
                    <a:pt x="0" y="66"/>
                  </a:cubicBezTo>
                  <a:cubicBezTo>
                    <a:pt x="56" y="104"/>
                    <a:pt x="139" y="108"/>
                    <a:pt x="202" y="83"/>
                  </a:cubicBezTo>
                  <a:cubicBezTo>
                    <a:pt x="287" y="46"/>
                    <a:pt x="375" y="0"/>
                    <a:pt x="477" y="22"/>
                  </a:cubicBezTo>
                  <a:cubicBezTo>
                    <a:pt x="493" y="22"/>
                    <a:pt x="509" y="38"/>
                    <a:pt x="524" y="25"/>
                  </a:cubicBezTo>
                  <a:cubicBezTo>
                    <a:pt x="600" y="5"/>
                    <a:pt x="686" y="19"/>
                    <a:pt x="751" y="53"/>
                  </a:cubicBezTo>
                  <a:lnTo>
                    <a:pt x="819"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7" name="TextBox 26"/>
          <p:cNvSpPr txBox="1"/>
          <p:nvPr userDrawn="1"/>
        </p:nvSpPr>
        <p:spPr>
          <a:xfrm>
            <a:off x="431800" y="366904"/>
            <a:ext cx="2423677" cy="307777"/>
          </a:xfrm>
          <a:prstGeom prst="rect">
            <a:avLst/>
          </a:prstGeom>
          <a:noFill/>
        </p:spPr>
        <p:txBody>
          <a:bodyPr wrap="none" rtlCol="0">
            <a:spAutoFit/>
          </a:bodyPr>
          <a:lstStyle/>
          <a:p>
            <a:r>
              <a:rPr lang="en-US" sz="1400" b="0" cap="small" baseline="0" dirty="0">
                <a:solidFill>
                  <a:schemeClr val="bg1">
                    <a:lumMod val="85000"/>
                  </a:schemeClr>
                </a:solidFill>
              </a:rPr>
              <a:t>HPC Information Services</a:t>
            </a:r>
            <a:endParaRPr lang="en-GB" b="0" cap="small" baseline="0" dirty="0">
              <a:solidFill>
                <a:schemeClr val="bg1">
                  <a:lumMod val="85000"/>
                </a:schemeClr>
              </a:solidFill>
            </a:endParaRPr>
          </a:p>
        </p:txBody>
      </p:sp>
    </p:spTree>
    <p:extLst>
      <p:ext uri="{BB962C8B-B14F-4D97-AF65-F5344CB8AC3E}">
        <p14:creationId xmlns:p14="http://schemas.microsoft.com/office/powerpoint/2010/main" val="122000096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70" r:id="rId3"/>
    <p:sldLayoutId id="2147483669" r:id="rId4"/>
  </p:sldLayoutIdLst>
  <p:transition>
    <p:randomBar/>
  </p:transition>
  <p:hf hdr="0" ftr="0"/>
  <p:txStyles>
    <p:title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p:titleStyle>
    <p:bodyStyle>
      <a:lvl1pPr marL="180975" indent="-180975" algn="l" rtl="0" eaLnBrk="1" fontAlgn="base" hangingPunct="1">
        <a:lnSpc>
          <a:spcPct val="120000"/>
        </a:lnSpc>
        <a:spcBef>
          <a:spcPct val="35000"/>
        </a:spcBef>
        <a:spcAft>
          <a:spcPct val="0"/>
        </a:spcAft>
        <a:buClr>
          <a:schemeClr val="tx1"/>
        </a:buClr>
        <a:buChar char="•"/>
        <a:defRPr>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sz="1500">
          <a:solidFill>
            <a:schemeClr val="tx1"/>
          </a:solidFill>
          <a:latin typeface="+mn-lt"/>
        </a:defRPr>
      </a:lvl2pPr>
      <a:lvl3pPr marL="904875" indent="-188913" algn="l" rtl="0" eaLnBrk="1" fontAlgn="base" hangingPunct="1">
        <a:spcBef>
          <a:spcPct val="35000"/>
        </a:spcBef>
        <a:spcAft>
          <a:spcPct val="0"/>
        </a:spcAft>
        <a:buClr>
          <a:schemeClr val="tx1"/>
        </a:buClr>
        <a:buFont typeface="Arial" charset="0"/>
        <a:buChar char="–"/>
        <a:defRPr sz="1300">
          <a:solidFill>
            <a:schemeClr val="tx1"/>
          </a:solidFill>
          <a:latin typeface="+mn-lt"/>
        </a:defRPr>
      </a:lvl3pPr>
      <a:lvl4pPr marL="1628775" indent="-228600" algn="l" rtl="0" eaLnBrk="1" fontAlgn="base" hangingPunct="1">
        <a:spcBef>
          <a:spcPct val="20000"/>
        </a:spcBef>
        <a:spcAft>
          <a:spcPct val="0"/>
        </a:spcAft>
        <a:buChar char="–"/>
        <a:defRPr sz="2000">
          <a:solidFill>
            <a:schemeClr val="bg1"/>
          </a:solidFill>
          <a:latin typeface="Verdana" pitchFamily="34" charset="0"/>
        </a:defRPr>
      </a:lvl4pPr>
      <a:lvl5pPr marL="2057400" indent="-228600" algn="l" rtl="0" eaLnBrk="1" fontAlgn="base" hangingPunct="1">
        <a:spcBef>
          <a:spcPct val="20000"/>
        </a:spcBef>
        <a:spcAft>
          <a:spcPct val="0"/>
        </a:spcAft>
        <a:buChar char="»"/>
        <a:defRPr sz="2000">
          <a:solidFill>
            <a:schemeClr val="bg1"/>
          </a:solidFill>
          <a:latin typeface="Verdana" pitchFamily="34" charset="0"/>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5045" y="2801040"/>
            <a:ext cx="6652536" cy="1231106"/>
          </a:xfrm>
        </p:spPr>
        <p:txBody>
          <a:bodyPr/>
          <a:lstStyle/>
          <a:p>
            <a:pPr algn="l"/>
            <a:r>
              <a:rPr lang="en-GB" sz="2800" dirty="0">
                <a:latin typeface="Avenir LT Std 55 Roman" panose="020B0703020203020204" pitchFamily="34" charset="0"/>
              </a:rPr>
              <a:t>RPM: Monitoring data entry process</a:t>
            </a:r>
            <a:br>
              <a:rPr lang="en-GB" sz="2800" dirty="0">
                <a:solidFill>
                  <a:srgbClr val="026CB6"/>
                </a:solidFill>
              </a:rPr>
            </a:br>
            <a:br>
              <a:rPr lang="en-GB" sz="2800" dirty="0">
                <a:solidFill>
                  <a:srgbClr val="026CB6"/>
                </a:solidFill>
              </a:rPr>
            </a:br>
            <a:r>
              <a:rPr lang="en-GB" sz="1800" dirty="0">
                <a:solidFill>
                  <a:srgbClr val="026CB6"/>
                </a:solidFill>
                <a:latin typeface="Avenir LT Std 45 Book" panose="020B0502020203020204" pitchFamily="34" charset="0"/>
              </a:rPr>
              <a:t>A step-by-step guide for Cluster Leads </a:t>
            </a:r>
            <a:endParaRPr lang="en-GB" sz="2800" dirty="0">
              <a:solidFill>
                <a:srgbClr val="026CB6"/>
              </a:solidFill>
              <a:latin typeface="Avenir LT Std 45 Book" panose="020B0502020203020204" pitchFamily="34" charset="0"/>
            </a:endParaRPr>
          </a:p>
        </p:txBody>
      </p:sp>
      <p:sp>
        <p:nvSpPr>
          <p:cNvPr id="4" name="Date Placeholder 3"/>
          <p:cNvSpPr>
            <a:spLocks noGrp="1"/>
          </p:cNvSpPr>
          <p:nvPr>
            <p:ph type="dt" sz="half" idx="10"/>
          </p:nvPr>
        </p:nvSpPr>
        <p:spPr/>
        <p:txBody>
          <a:bodyPr/>
          <a:lstStyle/>
          <a:p>
            <a:pPr fontAlgn="base">
              <a:spcBef>
                <a:spcPct val="0"/>
              </a:spcBef>
              <a:spcAft>
                <a:spcPct val="0"/>
              </a:spcAft>
              <a:defRPr/>
            </a:pPr>
            <a:fld id="{08619C7C-2865-4F8F-B363-4D127D3C3D0E}" type="datetime1">
              <a:rPr lang="en-US" smtClean="0">
                <a:solidFill>
                  <a:srgbClr val="000000">
                    <a:lumMod val="65000"/>
                    <a:lumOff val="35000"/>
                  </a:srgbClr>
                </a:solidFill>
              </a:rPr>
              <a:t>28/07/2017</a:t>
            </a:fld>
            <a:endParaRPr lang="en-GB" dirty="0">
              <a:solidFill>
                <a:srgbClr val="000000">
                  <a:lumMod val="65000"/>
                  <a:lumOff val="35000"/>
                </a:srgbClr>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a:t>
            </a:fld>
            <a:endParaRPr lang="en-GB" b="1">
              <a:solidFill>
                <a:srgbClr val="000000">
                  <a:lumMod val="65000"/>
                  <a:lumOff val="35000"/>
                </a:srgbClr>
              </a:solidFill>
            </a:endParaRPr>
          </a:p>
        </p:txBody>
      </p:sp>
    </p:spTree>
    <p:extLst>
      <p:ext uri="{BB962C8B-B14F-4D97-AF65-F5344CB8AC3E}">
        <p14:creationId xmlns:p14="http://schemas.microsoft.com/office/powerpoint/2010/main" val="2647710467"/>
      </p:ext>
    </p:extLst>
  </p:cSld>
  <p:clrMapOvr>
    <a:masterClrMapping/>
  </p:clrMapOvr>
  <p:transition>
    <p:randomBa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523220"/>
          </a:xfrm>
        </p:spPr>
        <p:txBody>
          <a:bodyPr/>
          <a:lstStyle/>
          <a:p>
            <a:r>
              <a:rPr lang="en-US" dirty="0"/>
              <a:t>3 – Adding results data per indicator</a:t>
            </a:r>
          </a:p>
        </p:txBody>
      </p:sp>
      <p:sp>
        <p:nvSpPr>
          <p:cNvPr id="3" name="Text Placeholder 2"/>
          <p:cNvSpPr>
            <a:spLocks noGrp="1"/>
          </p:cNvSpPr>
          <p:nvPr>
            <p:ph type="body" sz="quarter" idx="13"/>
          </p:nvPr>
        </p:nvSpPr>
        <p:spPr>
          <a:xfrm>
            <a:off x="428625" y="1633978"/>
            <a:ext cx="8254209" cy="1906676"/>
          </a:xfrm>
        </p:spPr>
        <p:txBody>
          <a:bodyPr/>
          <a:lstStyle/>
          <a:p>
            <a:pPr marL="0" indent="0">
              <a:buNone/>
            </a:pPr>
            <a:r>
              <a:rPr lang="en-US" dirty="0"/>
              <a:t>3.1 – Select the indicator for which you wish to add data (see 2.1 – 2.4):</a:t>
            </a:r>
            <a:endParaRPr lang="en-US" i="1" dirty="0"/>
          </a:p>
          <a:p>
            <a:pPr marL="0" indent="0">
              <a:buNone/>
            </a:pPr>
            <a:endParaRPr lang="en-US" dirty="0"/>
          </a:p>
          <a:p>
            <a:pPr marL="0" indent="0">
              <a:buNone/>
            </a:pPr>
            <a:endParaRPr lang="en-US" dirty="0"/>
          </a:p>
          <a:p>
            <a:pPr lvl="1"/>
            <a:endParaRPr lang="en-US" dirty="0"/>
          </a:p>
          <a:p>
            <a:pPr lvl="1"/>
            <a:endParaRPr lang="en-US" dirty="0"/>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28/07/2017</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10</a:t>
            </a:fld>
            <a:endParaRPr lang="en-GB" b="1">
              <a:solidFill>
                <a:srgbClr val="000000">
                  <a:lumMod val="65000"/>
                  <a:lumOff val="35000"/>
                </a:srgbClr>
              </a:solidFill>
            </a:endParaRPr>
          </a:p>
        </p:txBody>
      </p:sp>
      <p:pic>
        <p:nvPicPr>
          <p:cNvPr id="6" name="Picture 5"/>
          <p:cNvPicPr>
            <a:picLocks noChangeAspect="1"/>
          </p:cNvPicPr>
          <p:nvPr/>
        </p:nvPicPr>
        <p:blipFill>
          <a:blip r:embed="rId2"/>
          <a:stretch>
            <a:fillRect/>
          </a:stretch>
        </p:blipFill>
        <p:spPr>
          <a:xfrm>
            <a:off x="1077119" y="2267475"/>
            <a:ext cx="4688114" cy="3867491"/>
          </a:xfrm>
          <a:prstGeom prst="rect">
            <a:avLst/>
          </a:prstGeom>
        </p:spPr>
      </p:pic>
    </p:spTree>
    <p:extLst>
      <p:ext uri="{BB962C8B-B14F-4D97-AF65-F5344CB8AC3E}">
        <p14:creationId xmlns:p14="http://schemas.microsoft.com/office/powerpoint/2010/main" val="3194391218"/>
      </p:ext>
    </p:extLst>
  </p:cSld>
  <p:clrMapOvr>
    <a:masterClrMapping/>
  </p:clrMapOvr>
  <p:transition>
    <p:randomBa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 Adding results data per indicator</a:t>
            </a:r>
          </a:p>
        </p:txBody>
      </p:sp>
      <p:sp>
        <p:nvSpPr>
          <p:cNvPr id="3" name="Text Placeholder 2"/>
          <p:cNvSpPr>
            <a:spLocks noGrp="1"/>
          </p:cNvSpPr>
          <p:nvPr>
            <p:ph type="body" sz="quarter" idx="13"/>
          </p:nvPr>
        </p:nvSpPr>
        <p:spPr>
          <a:xfrm>
            <a:off x="428625" y="1676342"/>
            <a:ext cx="8254209" cy="726609"/>
          </a:xfrm>
        </p:spPr>
        <p:txBody>
          <a:bodyPr/>
          <a:lstStyle/>
          <a:p>
            <a:pPr marL="0" indent="0">
              <a:buNone/>
            </a:pPr>
            <a:r>
              <a:rPr lang="en-US" dirty="0"/>
              <a:t>3.2 - To enter a single result for the indicator, simply add it to the </a:t>
            </a:r>
            <a:r>
              <a:rPr lang="en-US" i="1" dirty="0"/>
              <a:t>Measure</a:t>
            </a:r>
            <a:r>
              <a:rPr lang="en-US" dirty="0"/>
              <a:t> field displayed alongside the planning figures and any previous result.</a:t>
            </a: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28/07/2017</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11</a:t>
            </a:fld>
            <a:endParaRPr lang="en-GB" b="1">
              <a:solidFill>
                <a:srgbClr val="000000">
                  <a:lumMod val="65000"/>
                  <a:lumOff val="35000"/>
                </a:srgbClr>
              </a:solidFill>
            </a:endParaRPr>
          </a:p>
        </p:txBody>
      </p:sp>
      <p:pic>
        <p:nvPicPr>
          <p:cNvPr id="6" name="Picture 5"/>
          <p:cNvPicPr>
            <a:picLocks noChangeAspect="1"/>
          </p:cNvPicPr>
          <p:nvPr/>
        </p:nvPicPr>
        <p:blipFill>
          <a:blip r:embed="rId2"/>
          <a:stretch>
            <a:fillRect/>
          </a:stretch>
        </p:blipFill>
        <p:spPr>
          <a:xfrm>
            <a:off x="1077119" y="2596568"/>
            <a:ext cx="4343173" cy="3582929"/>
          </a:xfrm>
          <a:prstGeom prst="rect">
            <a:avLst/>
          </a:prstGeom>
        </p:spPr>
      </p:pic>
    </p:spTree>
    <p:extLst>
      <p:ext uri="{BB962C8B-B14F-4D97-AF65-F5344CB8AC3E}">
        <p14:creationId xmlns:p14="http://schemas.microsoft.com/office/powerpoint/2010/main" val="1780339537"/>
      </p:ext>
    </p:extLst>
  </p:cSld>
  <p:clrMapOvr>
    <a:masterClrMapping/>
  </p:clrMapOvr>
  <p:transition>
    <p:randomBa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 Adding results data per indicator</a:t>
            </a:r>
          </a:p>
        </p:txBody>
      </p:sp>
      <p:sp>
        <p:nvSpPr>
          <p:cNvPr id="3" name="Text Placeholder 2"/>
          <p:cNvSpPr>
            <a:spLocks noGrp="1"/>
          </p:cNvSpPr>
          <p:nvPr>
            <p:ph type="body" sz="quarter" idx="13"/>
          </p:nvPr>
        </p:nvSpPr>
        <p:spPr>
          <a:xfrm>
            <a:off x="428625" y="1667633"/>
            <a:ext cx="8254209" cy="1155957"/>
          </a:xfrm>
        </p:spPr>
        <p:txBody>
          <a:bodyPr/>
          <a:lstStyle/>
          <a:p>
            <a:pPr marL="0" indent="0">
              <a:buNone/>
            </a:pPr>
            <a:r>
              <a:rPr lang="en-US" dirty="0"/>
              <a:t>3.3  – To enter disaggregated results, click  </a:t>
            </a:r>
            <a:r>
              <a:rPr lang="en-US" i="1" dirty="0"/>
              <a:t>Disaggregation </a:t>
            </a:r>
            <a:r>
              <a:rPr lang="en-US" dirty="0"/>
              <a:t>and complete the form. </a:t>
            </a:r>
          </a:p>
          <a:p>
            <a:pPr marL="0" indent="0">
              <a:buNone/>
            </a:pPr>
            <a:endParaRPr lang="en-US" dirty="0"/>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28/07/2017</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12</a:t>
            </a:fld>
            <a:endParaRPr lang="en-GB" b="1">
              <a:solidFill>
                <a:srgbClr val="000000">
                  <a:lumMod val="65000"/>
                  <a:lumOff val="35000"/>
                </a:srgbClr>
              </a:solidFill>
            </a:endParaRPr>
          </a:p>
        </p:txBody>
      </p:sp>
      <p:pic>
        <p:nvPicPr>
          <p:cNvPr id="7" name="Picture 6"/>
          <p:cNvPicPr>
            <a:picLocks noChangeAspect="1"/>
          </p:cNvPicPr>
          <p:nvPr/>
        </p:nvPicPr>
        <p:blipFill>
          <a:blip r:embed="rId2"/>
          <a:stretch>
            <a:fillRect/>
          </a:stretch>
        </p:blipFill>
        <p:spPr>
          <a:xfrm>
            <a:off x="1179456" y="2379266"/>
            <a:ext cx="4546373" cy="3750561"/>
          </a:xfrm>
          <a:prstGeom prst="rect">
            <a:avLst/>
          </a:prstGeom>
        </p:spPr>
      </p:pic>
    </p:spTree>
    <p:extLst>
      <p:ext uri="{BB962C8B-B14F-4D97-AF65-F5344CB8AC3E}">
        <p14:creationId xmlns:p14="http://schemas.microsoft.com/office/powerpoint/2010/main" val="1375544820"/>
      </p:ext>
    </p:extLst>
  </p:cSld>
  <p:clrMapOvr>
    <a:masterClrMapping/>
  </p:clrMapOvr>
  <p:transition>
    <p:randomBa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 Adding results data per indicator</a:t>
            </a:r>
          </a:p>
        </p:txBody>
      </p:sp>
      <p:sp>
        <p:nvSpPr>
          <p:cNvPr id="3" name="Text Placeholder 2"/>
          <p:cNvSpPr>
            <a:spLocks noGrp="1"/>
          </p:cNvSpPr>
          <p:nvPr>
            <p:ph type="body" sz="quarter" idx="13"/>
          </p:nvPr>
        </p:nvSpPr>
        <p:spPr>
          <a:xfrm>
            <a:off x="89192" y="1606673"/>
            <a:ext cx="8062620" cy="4468916"/>
          </a:xfrm>
        </p:spPr>
        <p:txBody>
          <a:bodyPr/>
          <a:lstStyle/>
          <a:p>
            <a:pPr marL="360362" lvl="1" indent="0">
              <a:buNone/>
            </a:pPr>
            <a:r>
              <a:rPr lang="en-US" sz="1800" dirty="0"/>
              <a:t>3.4 – Entering disaggregated data, continued:</a:t>
            </a:r>
          </a:p>
          <a:p>
            <a:pPr marL="360362" lvl="1" indent="0">
              <a:buNone/>
            </a:pPr>
            <a:endParaRPr lang="en-US" sz="1800" dirty="0"/>
          </a:p>
          <a:p>
            <a:pPr marL="360362" lvl="1" indent="0">
              <a:lnSpc>
                <a:spcPct val="150000"/>
              </a:lnSpc>
              <a:buNone/>
            </a:pPr>
            <a:r>
              <a:rPr lang="en-US" sz="1800" dirty="0"/>
              <a:t>- No calculations are made at this time. Make sure to enter any relevant subtotals and totals along with granular data.</a:t>
            </a:r>
          </a:p>
          <a:p>
            <a:pPr marL="360362" lvl="1" indent="0">
              <a:lnSpc>
                <a:spcPct val="150000"/>
              </a:lnSpc>
              <a:buNone/>
            </a:pPr>
            <a:r>
              <a:rPr lang="en-US" sz="1800" dirty="0"/>
              <a:t>- You can enter multiple values at once by selecting the range of destination cells and simply pasting the range to it. Please ensure that the arrangement of rows in the source matches that in the form on-screen.</a:t>
            </a:r>
          </a:p>
          <a:p>
            <a:pPr marL="360362" lvl="1" indent="0">
              <a:lnSpc>
                <a:spcPct val="150000"/>
              </a:lnSpc>
              <a:buNone/>
            </a:pPr>
            <a:r>
              <a:rPr lang="en-US" sz="1800" dirty="0"/>
              <a:t>- To maximize the form view, click Zoom.</a:t>
            </a:r>
          </a:p>
          <a:p>
            <a:pPr marL="360362" lvl="1" indent="0">
              <a:lnSpc>
                <a:spcPct val="150000"/>
              </a:lnSpc>
              <a:buNone/>
            </a:pPr>
            <a:r>
              <a:rPr lang="en-US" sz="1800" dirty="0"/>
              <a:t>-  Save your data and close </a:t>
            </a:r>
            <a:r>
              <a:rPr lang="en-US" sz="1800" i="1" dirty="0"/>
              <a:t>Disaggregation </a:t>
            </a:r>
            <a:r>
              <a:rPr lang="en-US" sz="1800" dirty="0"/>
              <a:t>by clicking Save and continue.</a:t>
            </a:r>
          </a:p>
          <a:p>
            <a:endParaRPr lang="en-US" dirty="0"/>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28/07/2017</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13</a:t>
            </a:fld>
            <a:endParaRPr lang="en-GB" b="1">
              <a:solidFill>
                <a:srgbClr val="000000">
                  <a:lumMod val="65000"/>
                  <a:lumOff val="35000"/>
                </a:srgbClr>
              </a:solidFill>
            </a:endParaRPr>
          </a:p>
        </p:txBody>
      </p:sp>
    </p:spTree>
    <p:extLst>
      <p:ext uri="{BB962C8B-B14F-4D97-AF65-F5344CB8AC3E}">
        <p14:creationId xmlns:p14="http://schemas.microsoft.com/office/powerpoint/2010/main" val="71214917"/>
      </p:ext>
    </p:extLst>
  </p:cSld>
  <p:clrMapOvr>
    <a:masterClrMapping/>
  </p:clrMapOvr>
  <p:transition>
    <p:randomBa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 Adding results data per indicator</a:t>
            </a:r>
          </a:p>
        </p:txBody>
      </p:sp>
      <p:sp>
        <p:nvSpPr>
          <p:cNvPr id="3" name="Text Placeholder 2"/>
          <p:cNvSpPr>
            <a:spLocks noGrp="1"/>
          </p:cNvSpPr>
          <p:nvPr>
            <p:ph type="body" sz="quarter" idx="13"/>
          </p:nvPr>
        </p:nvSpPr>
        <p:spPr>
          <a:xfrm>
            <a:off x="417513" y="1580547"/>
            <a:ext cx="8254209" cy="394210"/>
          </a:xfrm>
        </p:spPr>
        <p:txBody>
          <a:bodyPr/>
          <a:lstStyle/>
          <a:p>
            <a:pPr marL="0" indent="0">
              <a:buNone/>
            </a:pPr>
            <a:r>
              <a:rPr lang="en-US" dirty="0"/>
              <a:t>3.5 – Enter any comments in the field provided and click </a:t>
            </a:r>
            <a:r>
              <a:rPr lang="en-US" i="1" dirty="0"/>
              <a:t>Save</a:t>
            </a:r>
            <a:r>
              <a:rPr lang="en-US" dirty="0"/>
              <a:t>.</a:t>
            </a: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28/07/2017</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14</a:t>
            </a:fld>
            <a:endParaRPr lang="en-GB" b="1">
              <a:solidFill>
                <a:srgbClr val="000000">
                  <a:lumMod val="65000"/>
                  <a:lumOff val="35000"/>
                </a:srgbClr>
              </a:solidFill>
            </a:endParaRPr>
          </a:p>
        </p:txBody>
      </p:sp>
      <p:pic>
        <p:nvPicPr>
          <p:cNvPr id="7" name="Picture 6"/>
          <p:cNvPicPr>
            <a:picLocks noChangeAspect="1"/>
          </p:cNvPicPr>
          <p:nvPr/>
        </p:nvPicPr>
        <p:blipFill>
          <a:blip r:embed="rId2"/>
          <a:stretch>
            <a:fillRect/>
          </a:stretch>
        </p:blipFill>
        <p:spPr>
          <a:xfrm>
            <a:off x="1077120" y="2072580"/>
            <a:ext cx="5164024" cy="4260096"/>
          </a:xfrm>
          <a:prstGeom prst="rect">
            <a:avLst/>
          </a:prstGeom>
        </p:spPr>
      </p:pic>
    </p:spTree>
    <p:extLst>
      <p:ext uri="{BB962C8B-B14F-4D97-AF65-F5344CB8AC3E}">
        <p14:creationId xmlns:p14="http://schemas.microsoft.com/office/powerpoint/2010/main" val="2364970529"/>
      </p:ext>
    </p:extLst>
  </p:cSld>
  <p:clrMapOvr>
    <a:masterClrMapping/>
  </p:clrMapOvr>
  <p:transition>
    <p:randomBa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 Adding results data in bulk</a:t>
            </a:r>
          </a:p>
        </p:txBody>
      </p:sp>
      <p:sp>
        <p:nvSpPr>
          <p:cNvPr id="3" name="Text Placeholder 2"/>
          <p:cNvSpPr>
            <a:spLocks noGrp="1"/>
          </p:cNvSpPr>
          <p:nvPr>
            <p:ph type="body" sz="quarter" idx="13"/>
          </p:nvPr>
        </p:nvSpPr>
        <p:spPr>
          <a:xfrm>
            <a:off x="428625" y="1624091"/>
            <a:ext cx="8254209" cy="2142125"/>
          </a:xfrm>
        </p:spPr>
        <p:txBody>
          <a:bodyPr/>
          <a:lstStyle/>
          <a:p>
            <a:pPr marL="0" indent="0">
              <a:buNone/>
            </a:pPr>
            <a:r>
              <a:rPr lang="en-US" dirty="0"/>
              <a:t>4.1 - From the Monitoring menu, select the period you wish to add data for.</a:t>
            </a:r>
          </a:p>
          <a:p>
            <a:pPr marL="0" indent="0">
              <a:buNone/>
            </a:pPr>
            <a:endParaRPr lang="en-US" dirty="0"/>
          </a:p>
          <a:p>
            <a:pPr marL="0" indent="0">
              <a:buNone/>
            </a:pPr>
            <a:r>
              <a:rPr lang="en-US" dirty="0"/>
              <a:t> </a:t>
            </a:r>
          </a:p>
          <a:p>
            <a:pPr marL="0" indent="0">
              <a:buNone/>
            </a:pPr>
            <a:endParaRPr lang="en-US" dirty="0"/>
          </a:p>
          <a:p>
            <a:endParaRPr lang="en-US" dirty="0"/>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28/07/2017</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15</a:t>
            </a:fld>
            <a:endParaRPr lang="en-GB" b="1">
              <a:solidFill>
                <a:srgbClr val="000000">
                  <a:lumMod val="65000"/>
                  <a:lumOff val="35000"/>
                </a:srgbClr>
              </a:solidFill>
            </a:endParaRPr>
          </a:p>
        </p:txBody>
      </p:sp>
      <p:pic>
        <p:nvPicPr>
          <p:cNvPr id="6" name="Picture 5"/>
          <p:cNvPicPr>
            <a:picLocks noChangeAspect="1"/>
          </p:cNvPicPr>
          <p:nvPr/>
        </p:nvPicPr>
        <p:blipFill>
          <a:blip r:embed="rId2"/>
          <a:stretch>
            <a:fillRect/>
          </a:stretch>
        </p:blipFill>
        <p:spPr>
          <a:xfrm>
            <a:off x="1031989" y="2153325"/>
            <a:ext cx="4807444" cy="3965933"/>
          </a:xfrm>
          <a:prstGeom prst="rect">
            <a:avLst/>
          </a:prstGeom>
        </p:spPr>
      </p:pic>
    </p:spTree>
    <p:extLst>
      <p:ext uri="{BB962C8B-B14F-4D97-AF65-F5344CB8AC3E}">
        <p14:creationId xmlns:p14="http://schemas.microsoft.com/office/powerpoint/2010/main" val="477684198"/>
      </p:ext>
    </p:extLst>
  </p:cSld>
  <p:clrMapOvr>
    <a:masterClrMapping/>
  </p:clrMapOvr>
  <p:transition>
    <p:randomBa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 Adding results data in bulk</a:t>
            </a:r>
          </a:p>
        </p:txBody>
      </p:sp>
      <p:sp>
        <p:nvSpPr>
          <p:cNvPr id="3" name="Text Placeholder 2"/>
          <p:cNvSpPr>
            <a:spLocks noGrp="1"/>
          </p:cNvSpPr>
          <p:nvPr>
            <p:ph type="body" sz="quarter" idx="13"/>
          </p:nvPr>
        </p:nvSpPr>
        <p:spPr>
          <a:xfrm>
            <a:off x="428625" y="1597964"/>
            <a:ext cx="8254209" cy="394210"/>
          </a:xfrm>
        </p:spPr>
        <p:txBody>
          <a:bodyPr/>
          <a:lstStyle/>
          <a:p>
            <a:pPr marL="0" indent="0">
              <a:buNone/>
            </a:pPr>
            <a:r>
              <a:rPr lang="en-US" dirty="0"/>
              <a:t>4.2 – Click </a:t>
            </a:r>
            <a:r>
              <a:rPr lang="en-US" i="1" dirty="0"/>
              <a:t>XLS Export</a:t>
            </a:r>
            <a:r>
              <a:rPr lang="en-US" dirty="0"/>
              <a:t> to download the reporting template.</a:t>
            </a: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28/07/2017</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16</a:t>
            </a:fld>
            <a:endParaRPr lang="en-GB" b="1">
              <a:solidFill>
                <a:srgbClr val="000000">
                  <a:lumMod val="65000"/>
                  <a:lumOff val="35000"/>
                </a:srgbClr>
              </a:solidFill>
            </a:endParaRPr>
          </a:p>
        </p:txBody>
      </p:sp>
      <p:pic>
        <p:nvPicPr>
          <p:cNvPr id="6" name="Picture 5"/>
          <p:cNvPicPr>
            <a:picLocks noChangeAspect="1"/>
          </p:cNvPicPr>
          <p:nvPr/>
        </p:nvPicPr>
        <p:blipFill>
          <a:blip r:embed="rId2"/>
          <a:stretch>
            <a:fillRect/>
          </a:stretch>
        </p:blipFill>
        <p:spPr>
          <a:xfrm>
            <a:off x="943429" y="2107413"/>
            <a:ext cx="5138057" cy="4238674"/>
          </a:xfrm>
          <a:prstGeom prst="rect">
            <a:avLst/>
          </a:prstGeom>
        </p:spPr>
      </p:pic>
    </p:spTree>
    <p:extLst>
      <p:ext uri="{BB962C8B-B14F-4D97-AF65-F5344CB8AC3E}">
        <p14:creationId xmlns:p14="http://schemas.microsoft.com/office/powerpoint/2010/main" val="194324568"/>
      </p:ext>
    </p:extLst>
  </p:cSld>
  <p:clrMapOvr>
    <a:masterClrMapping/>
  </p:clrMapOvr>
  <p:transition>
    <p:randomBa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 Adding results data in bulk</a:t>
            </a:r>
          </a:p>
        </p:txBody>
      </p:sp>
      <p:sp>
        <p:nvSpPr>
          <p:cNvPr id="3" name="Text Placeholder 2"/>
          <p:cNvSpPr>
            <a:spLocks noGrp="1"/>
          </p:cNvSpPr>
          <p:nvPr>
            <p:ph type="body" sz="quarter" idx="13"/>
          </p:nvPr>
        </p:nvSpPr>
        <p:spPr>
          <a:xfrm>
            <a:off x="428625" y="1650216"/>
            <a:ext cx="8254209" cy="736355"/>
          </a:xfrm>
        </p:spPr>
        <p:txBody>
          <a:bodyPr/>
          <a:lstStyle/>
          <a:p>
            <a:pPr marL="0" indent="0">
              <a:buNone/>
            </a:pPr>
            <a:r>
              <a:rPr lang="en-US" dirty="0"/>
              <a:t>4.3 – For your indicators, complete the measurements column in the </a:t>
            </a:r>
            <a:r>
              <a:rPr lang="en-US" dirty="0" err="1"/>
              <a:t>xls</a:t>
            </a:r>
            <a:r>
              <a:rPr lang="en-US" dirty="0"/>
              <a:t> file.</a:t>
            </a:r>
          </a:p>
          <a:p>
            <a:pPr marL="360362" lvl="1" indent="0">
              <a:buNone/>
            </a:pPr>
            <a:endParaRPr lang="en-US" dirty="0"/>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28/07/2017</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17</a:t>
            </a:fld>
            <a:endParaRPr lang="en-GB" b="1">
              <a:solidFill>
                <a:srgbClr val="000000">
                  <a:lumMod val="65000"/>
                  <a:lumOff val="35000"/>
                </a:srgbClr>
              </a:solidFill>
            </a:endParaRPr>
          </a:p>
        </p:txBody>
      </p:sp>
      <p:sp>
        <p:nvSpPr>
          <p:cNvPr id="6" name="Rectangle 5"/>
          <p:cNvSpPr/>
          <p:nvPr/>
        </p:nvSpPr>
        <p:spPr>
          <a:xfrm>
            <a:off x="957942" y="5363867"/>
            <a:ext cx="8255726" cy="923330"/>
          </a:xfrm>
          <a:prstGeom prst="rect">
            <a:avLst/>
          </a:prstGeom>
        </p:spPr>
        <p:txBody>
          <a:bodyPr wrap="square">
            <a:spAutoFit/>
          </a:bodyPr>
          <a:lstStyle/>
          <a:p>
            <a:r>
              <a:rPr lang="en-US" dirty="0"/>
              <a:t>NB. You have write access to your cluster and read access to all others. Any data added against indicators outside the cluster(s) for which you have write-access will be rejected.</a:t>
            </a:r>
          </a:p>
        </p:txBody>
      </p:sp>
      <p:pic>
        <p:nvPicPr>
          <p:cNvPr id="7" name="Picture 6"/>
          <p:cNvPicPr>
            <a:picLocks noChangeAspect="1"/>
          </p:cNvPicPr>
          <p:nvPr/>
        </p:nvPicPr>
        <p:blipFill>
          <a:blip r:embed="rId2"/>
          <a:stretch>
            <a:fillRect/>
          </a:stretch>
        </p:blipFill>
        <p:spPr>
          <a:xfrm>
            <a:off x="957942" y="2247220"/>
            <a:ext cx="4936813" cy="2977296"/>
          </a:xfrm>
          <a:prstGeom prst="rect">
            <a:avLst/>
          </a:prstGeom>
        </p:spPr>
      </p:pic>
    </p:spTree>
    <p:extLst>
      <p:ext uri="{BB962C8B-B14F-4D97-AF65-F5344CB8AC3E}">
        <p14:creationId xmlns:p14="http://schemas.microsoft.com/office/powerpoint/2010/main" val="1136324398"/>
      </p:ext>
    </p:extLst>
  </p:cSld>
  <p:clrMapOvr>
    <a:masterClrMapping/>
  </p:clrMapOvr>
  <p:transition>
    <p:randomBa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 Adding results data in bulk</a:t>
            </a:r>
          </a:p>
        </p:txBody>
      </p:sp>
      <p:sp>
        <p:nvSpPr>
          <p:cNvPr id="3" name="Text Placeholder 2"/>
          <p:cNvSpPr>
            <a:spLocks noGrp="1"/>
          </p:cNvSpPr>
          <p:nvPr>
            <p:ph type="body" sz="quarter" idx="13"/>
          </p:nvPr>
        </p:nvSpPr>
        <p:spPr>
          <a:xfrm>
            <a:off x="428625" y="1595062"/>
            <a:ext cx="8254209" cy="854080"/>
          </a:xfrm>
        </p:spPr>
        <p:txBody>
          <a:bodyPr/>
          <a:lstStyle/>
          <a:p>
            <a:pPr marL="0" indent="0">
              <a:buNone/>
            </a:pPr>
            <a:r>
              <a:rPr lang="en-US" dirty="0"/>
              <a:t>4.3 – continued.</a:t>
            </a:r>
          </a:p>
          <a:p>
            <a:endParaRPr lang="en-US" dirty="0"/>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28/07/2017</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18</a:t>
            </a:fld>
            <a:endParaRPr lang="en-GB" b="1">
              <a:solidFill>
                <a:srgbClr val="000000">
                  <a:lumMod val="65000"/>
                  <a:lumOff val="35000"/>
                </a:srgbClr>
              </a:solidFill>
            </a:endParaRPr>
          </a:p>
        </p:txBody>
      </p:sp>
      <p:sp>
        <p:nvSpPr>
          <p:cNvPr id="6" name="Rectangle 5"/>
          <p:cNvSpPr/>
          <p:nvPr/>
        </p:nvSpPr>
        <p:spPr>
          <a:xfrm>
            <a:off x="117819" y="2418621"/>
            <a:ext cx="8231187" cy="3416320"/>
          </a:xfrm>
          <a:prstGeom prst="rect">
            <a:avLst/>
          </a:prstGeom>
        </p:spPr>
        <p:txBody>
          <a:bodyPr wrap="square">
            <a:spAutoFit/>
          </a:bodyPr>
          <a:lstStyle/>
          <a:p>
            <a:pPr marL="360362" lvl="1" indent="0">
              <a:lnSpc>
                <a:spcPct val="150000"/>
              </a:lnSpc>
              <a:buNone/>
            </a:pPr>
            <a:r>
              <a:rPr lang="en-US" dirty="0"/>
              <a:t>- Aggregate results per indicator can be added in the single column in the tab labelled </a:t>
            </a:r>
            <a:r>
              <a:rPr lang="en-US" i="1" dirty="0"/>
              <a:t>indicator, </a:t>
            </a:r>
            <a:r>
              <a:rPr lang="en-US" dirty="0"/>
              <a:t>as instructed above.</a:t>
            </a:r>
          </a:p>
          <a:p>
            <a:pPr marL="360362" lvl="1" indent="0">
              <a:lnSpc>
                <a:spcPct val="150000"/>
              </a:lnSpc>
              <a:buNone/>
            </a:pPr>
            <a:r>
              <a:rPr lang="en-US" dirty="0"/>
              <a:t>- For disaggregated data the file includes further tabs, one for each indicator. To find your indicators, scroll right through the tabs until you find the Custom IDs for your indicators.</a:t>
            </a:r>
          </a:p>
          <a:p>
            <a:pPr marL="360362" lvl="1" indent="0">
              <a:lnSpc>
                <a:spcPct val="150000"/>
              </a:lnSpc>
              <a:buNone/>
            </a:pPr>
            <a:r>
              <a:rPr lang="en-US" dirty="0"/>
              <a:t>- These tabs are organized with rows per location and columns for each category.</a:t>
            </a:r>
          </a:p>
          <a:p>
            <a:pPr marL="360362" lvl="1" indent="0">
              <a:lnSpc>
                <a:spcPct val="150000"/>
              </a:lnSpc>
              <a:buNone/>
            </a:pPr>
            <a:r>
              <a:rPr lang="en-US" dirty="0"/>
              <a:t>- Add your data and save.</a:t>
            </a:r>
          </a:p>
        </p:txBody>
      </p:sp>
    </p:spTree>
    <p:extLst>
      <p:ext uri="{BB962C8B-B14F-4D97-AF65-F5344CB8AC3E}">
        <p14:creationId xmlns:p14="http://schemas.microsoft.com/office/powerpoint/2010/main" val="840301951"/>
      </p:ext>
    </p:extLst>
  </p:cSld>
  <p:clrMapOvr>
    <a:masterClrMapping/>
  </p:clrMapOvr>
  <p:transition>
    <p:randomBa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 Adding results data in bulk</a:t>
            </a:r>
          </a:p>
        </p:txBody>
      </p:sp>
      <p:sp>
        <p:nvSpPr>
          <p:cNvPr id="3" name="Text Placeholder 2"/>
          <p:cNvSpPr>
            <a:spLocks noGrp="1"/>
          </p:cNvSpPr>
          <p:nvPr>
            <p:ph type="body" sz="quarter" idx="13"/>
          </p:nvPr>
        </p:nvSpPr>
        <p:spPr>
          <a:xfrm>
            <a:off x="428625" y="1604434"/>
            <a:ext cx="8254209" cy="394210"/>
          </a:xfrm>
        </p:spPr>
        <p:txBody>
          <a:bodyPr/>
          <a:lstStyle/>
          <a:p>
            <a:pPr marL="0" indent="0">
              <a:buNone/>
            </a:pPr>
            <a:r>
              <a:rPr lang="en-US" dirty="0"/>
              <a:t>4.4 – Back on RPM, click </a:t>
            </a:r>
            <a:r>
              <a:rPr lang="en-US" i="1" dirty="0"/>
              <a:t>Upload measurements.</a:t>
            </a:r>
            <a:endParaRPr lang="en-US" dirty="0"/>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28/07/2017</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19</a:t>
            </a:fld>
            <a:endParaRPr lang="en-GB" b="1">
              <a:solidFill>
                <a:srgbClr val="000000">
                  <a:lumMod val="65000"/>
                  <a:lumOff val="35000"/>
                </a:srgbClr>
              </a:solidFill>
            </a:endParaRPr>
          </a:p>
        </p:txBody>
      </p:sp>
      <p:pic>
        <p:nvPicPr>
          <p:cNvPr id="6" name="Picture 5"/>
          <p:cNvPicPr>
            <a:picLocks noChangeAspect="1"/>
          </p:cNvPicPr>
          <p:nvPr/>
        </p:nvPicPr>
        <p:blipFill>
          <a:blip r:embed="rId2"/>
          <a:stretch>
            <a:fillRect/>
          </a:stretch>
        </p:blipFill>
        <p:spPr>
          <a:xfrm>
            <a:off x="885372" y="2120352"/>
            <a:ext cx="5065536" cy="4178847"/>
          </a:xfrm>
          <a:prstGeom prst="rect">
            <a:avLst/>
          </a:prstGeom>
        </p:spPr>
      </p:pic>
    </p:spTree>
    <p:extLst>
      <p:ext uri="{BB962C8B-B14F-4D97-AF65-F5344CB8AC3E}">
        <p14:creationId xmlns:p14="http://schemas.microsoft.com/office/powerpoint/2010/main" val="2763224416"/>
      </p:ext>
    </p:extLst>
  </p:cSld>
  <p:clrMapOvr>
    <a:masterClrMapping/>
  </p:clrMapOvr>
  <p:transition>
    <p:randomBa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step-by-step guide covers:</a:t>
            </a:r>
          </a:p>
        </p:txBody>
      </p:sp>
      <p:sp>
        <p:nvSpPr>
          <p:cNvPr id="3" name="Text Placeholder 2"/>
          <p:cNvSpPr>
            <a:spLocks noGrp="1"/>
          </p:cNvSpPr>
          <p:nvPr>
            <p:ph type="body" sz="quarter" idx="13"/>
          </p:nvPr>
        </p:nvSpPr>
        <p:spPr>
          <a:xfrm>
            <a:off x="423065" y="2320776"/>
            <a:ext cx="8254209" cy="3018775"/>
          </a:xfrm>
        </p:spPr>
        <p:txBody>
          <a:bodyPr/>
          <a:lstStyle/>
          <a:p>
            <a:pPr marL="0" indent="0">
              <a:lnSpc>
                <a:spcPct val="150000"/>
              </a:lnSpc>
              <a:buNone/>
            </a:pPr>
            <a:r>
              <a:rPr lang="en-US" dirty="0"/>
              <a:t>1 - Logging in</a:t>
            </a:r>
          </a:p>
          <a:p>
            <a:pPr marL="0" indent="0">
              <a:lnSpc>
                <a:spcPct val="150000"/>
              </a:lnSpc>
              <a:buNone/>
            </a:pPr>
            <a:r>
              <a:rPr lang="en-US" dirty="0"/>
              <a:t>2 - Interpreting displayed planning data</a:t>
            </a:r>
          </a:p>
          <a:p>
            <a:pPr marL="0" indent="0">
              <a:lnSpc>
                <a:spcPct val="150000"/>
              </a:lnSpc>
              <a:buNone/>
            </a:pPr>
            <a:r>
              <a:rPr lang="en-US" dirty="0"/>
              <a:t>3 - Adding results data per indicator </a:t>
            </a:r>
          </a:p>
          <a:p>
            <a:pPr marL="0" indent="0">
              <a:lnSpc>
                <a:spcPct val="150000"/>
              </a:lnSpc>
              <a:buNone/>
            </a:pPr>
            <a:r>
              <a:rPr lang="en-US" dirty="0"/>
              <a:t>4 - Adding results data in bulk</a:t>
            </a:r>
          </a:p>
          <a:p>
            <a:pPr marL="0" indent="0">
              <a:lnSpc>
                <a:spcPct val="150000"/>
              </a:lnSpc>
              <a:buNone/>
            </a:pPr>
            <a:r>
              <a:rPr lang="en-US" dirty="0"/>
              <a:t>5 - Verifying your data using the Viewer</a:t>
            </a:r>
          </a:p>
          <a:p>
            <a:pPr marL="0" indent="0">
              <a:lnSpc>
                <a:spcPct val="150000"/>
              </a:lnSpc>
              <a:buNone/>
            </a:pPr>
            <a:r>
              <a:rPr lang="en-US" dirty="0"/>
              <a:t>6 - Verifying your data using Excel</a:t>
            </a: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28/07/2017</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2</a:t>
            </a:fld>
            <a:endParaRPr lang="en-GB" b="1">
              <a:solidFill>
                <a:srgbClr val="000000">
                  <a:lumMod val="65000"/>
                  <a:lumOff val="35000"/>
                </a:srgbClr>
              </a:solidFill>
            </a:endParaRPr>
          </a:p>
        </p:txBody>
      </p:sp>
    </p:spTree>
    <p:extLst>
      <p:ext uri="{BB962C8B-B14F-4D97-AF65-F5344CB8AC3E}">
        <p14:creationId xmlns:p14="http://schemas.microsoft.com/office/powerpoint/2010/main" val="2413393228"/>
      </p:ext>
    </p:extLst>
  </p:cSld>
  <p:clrMapOvr>
    <a:masterClrMapping/>
  </p:clrMapOvr>
  <p:transition>
    <p:randomBa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 Verifying your data using the Viewer</a:t>
            </a:r>
          </a:p>
        </p:txBody>
      </p:sp>
      <p:sp>
        <p:nvSpPr>
          <p:cNvPr id="3" name="Text Placeholder 2"/>
          <p:cNvSpPr>
            <a:spLocks noGrp="1"/>
          </p:cNvSpPr>
          <p:nvPr>
            <p:ph type="body" sz="quarter" idx="13"/>
          </p:nvPr>
        </p:nvSpPr>
        <p:spPr>
          <a:xfrm>
            <a:off x="428625" y="1482725"/>
            <a:ext cx="8254209" cy="1297278"/>
          </a:xfrm>
        </p:spPr>
        <p:txBody>
          <a:bodyPr/>
          <a:lstStyle/>
          <a:p>
            <a:pPr marL="0" indent="0">
              <a:lnSpc>
                <a:spcPct val="200000"/>
              </a:lnSpc>
              <a:buNone/>
            </a:pPr>
            <a:r>
              <a:rPr lang="en-US" dirty="0"/>
              <a:t>5.1 - From the Outputs menu, choose </a:t>
            </a:r>
            <a:r>
              <a:rPr lang="en-US" i="1" dirty="0"/>
              <a:t>Viewer.</a:t>
            </a:r>
          </a:p>
          <a:p>
            <a:pPr marL="0" indent="0">
              <a:lnSpc>
                <a:spcPct val="200000"/>
              </a:lnSpc>
              <a:buNone/>
            </a:pPr>
            <a:endParaRPr lang="en-US" dirty="0"/>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28/07/2017</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20</a:t>
            </a:fld>
            <a:endParaRPr lang="en-GB" b="1">
              <a:solidFill>
                <a:srgbClr val="000000">
                  <a:lumMod val="65000"/>
                  <a:lumOff val="35000"/>
                </a:srgbClr>
              </a:solidFill>
            </a:endParaRPr>
          </a:p>
        </p:txBody>
      </p:sp>
      <p:pic>
        <p:nvPicPr>
          <p:cNvPr id="6" name="Picture 5"/>
          <p:cNvPicPr>
            <a:picLocks noChangeAspect="1"/>
          </p:cNvPicPr>
          <p:nvPr/>
        </p:nvPicPr>
        <p:blipFill>
          <a:blip r:embed="rId2"/>
          <a:stretch>
            <a:fillRect/>
          </a:stretch>
        </p:blipFill>
        <p:spPr>
          <a:xfrm>
            <a:off x="830376" y="2131364"/>
            <a:ext cx="5076938" cy="4188254"/>
          </a:xfrm>
          <a:prstGeom prst="rect">
            <a:avLst/>
          </a:prstGeom>
        </p:spPr>
      </p:pic>
    </p:spTree>
    <p:extLst>
      <p:ext uri="{BB962C8B-B14F-4D97-AF65-F5344CB8AC3E}">
        <p14:creationId xmlns:p14="http://schemas.microsoft.com/office/powerpoint/2010/main" val="2583568968"/>
      </p:ext>
    </p:extLst>
  </p:cSld>
  <p:clrMapOvr>
    <a:masterClrMapping/>
  </p:clrMapOvr>
  <p:transition>
    <p:randomBa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 Verifying your data using the Viewer</a:t>
            </a:r>
          </a:p>
        </p:txBody>
      </p:sp>
      <p:sp>
        <p:nvSpPr>
          <p:cNvPr id="3" name="Text Placeholder 2"/>
          <p:cNvSpPr>
            <a:spLocks noGrp="1"/>
          </p:cNvSpPr>
          <p:nvPr>
            <p:ph type="body" sz="quarter" idx="13"/>
          </p:nvPr>
        </p:nvSpPr>
        <p:spPr>
          <a:xfrm>
            <a:off x="428625" y="1641507"/>
            <a:ext cx="8254209" cy="394210"/>
          </a:xfrm>
        </p:spPr>
        <p:txBody>
          <a:bodyPr/>
          <a:lstStyle/>
          <a:p>
            <a:pPr marL="0" indent="0">
              <a:buNone/>
            </a:pPr>
            <a:r>
              <a:rPr lang="en-US" dirty="0"/>
              <a:t>5.2 </a:t>
            </a:r>
            <a:r>
              <a:rPr lang="en-US" i="1" dirty="0"/>
              <a:t>– </a:t>
            </a:r>
            <a:r>
              <a:rPr lang="en-US" dirty="0"/>
              <a:t>Navigate to your cluster using the on-screen navigation.</a:t>
            </a: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28/07/2017</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21</a:t>
            </a:fld>
            <a:endParaRPr lang="en-GB" b="1">
              <a:solidFill>
                <a:srgbClr val="000000">
                  <a:lumMod val="65000"/>
                  <a:lumOff val="35000"/>
                </a:srgbClr>
              </a:solidFill>
            </a:endParaRPr>
          </a:p>
        </p:txBody>
      </p:sp>
      <p:pic>
        <p:nvPicPr>
          <p:cNvPr id="6" name="Picture 5"/>
          <p:cNvPicPr>
            <a:picLocks noChangeAspect="1"/>
          </p:cNvPicPr>
          <p:nvPr/>
        </p:nvPicPr>
        <p:blipFill>
          <a:blip r:embed="rId2"/>
          <a:stretch>
            <a:fillRect/>
          </a:stretch>
        </p:blipFill>
        <p:spPr>
          <a:xfrm>
            <a:off x="943428" y="2035717"/>
            <a:ext cx="5036458" cy="4154861"/>
          </a:xfrm>
          <a:prstGeom prst="rect">
            <a:avLst/>
          </a:prstGeom>
        </p:spPr>
      </p:pic>
    </p:spTree>
    <p:extLst>
      <p:ext uri="{BB962C8B-B14F-4D97-AF65-F5344CB8AC3E}">
        <p14:creationId xmlns:p14="http://schemas.microsoft.com/office/powerpoint/2010/main" val="2817429398"/>
      </p:ext>
    </p:extLst>
  </p:cSld>
  <p:clrMapOvr>
    <a:masterClrMapping/>
  </p:clrMapOvr>
  <p:transition>
    <p:randomBa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 Verifying your data using Excel</a:t>
            </a:r>
          </a:p>
        </p:txBody>
      </p:sp>
      <p:sp>
        <p:nvSpPr>
          <p:cNvPr id="3" name="Text Placeholder 2"/>
          <p:cNvSpPr>
            <a:spLocks noGrp="1"/>
          </p:cNvSpPr>
          <p:nvPr>
            <p:ph type="body" sz="quarter" idx="13"/>
          </p:nvPr>
        </p:nvSpPr>
        <p:spPr>
          <a:xfrm>
            <a:off x="428625" y="1658925"/>
            <a:ext cx="8254209" cy="736355"/>
          </a:xfrm>
        </p:spPr>
        <p:txBody>
          <a:bodyPr/>
          <a:lstStyle/>
          <a:p>
            <a:pPr marL="0" indent="0">
              <a:buNone/>
            </a:pPr>
            <a:r>
              <a:rPr lang="en-US" dirty="0"/>
              <a:t>6.1 – In the Outputs menu, select </a:t>
            </a:r>
            <a:r>
              <a:rPr lang="en-US" i="1" dirty="0"/>
              <a:t>XLS Export </a:t>
            </a:r>
            <a:r>
              <a:rPr lang="en-US" dirty="0"/>
              <a:t>and browse the file.</a:t>
            </a:r>
          </a:p>
          <a:p>
            <a:pPr lvl="1"/>
            <a:endParaRPr lang="en-US" dirty="0"/>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28/07/2017</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22</a:t>
            </a:fld>
            <a:endParaRPr lang="en-GB" b="1">
              <a:solidFill>
                <a:srgbClr val="000000">
                  <a:lumMod val="65000"/>
                  <a:lumOff val="35000"/>
                </a:srgbClr>
              </a:solidFill>
            </a:endParaRPr>
          </a:p>
        </p:txBody>
      </p:sp>
      <p:sp>
        <p:nvSpPr>
          <p:cNvPr id="6" name="Rectangle 5"/>
          <p:cNvSpPr/>
          <p:nvPr/>
        </p:nvSpPr>
        <p:spPr>
          <a:xfrm>
            <a:off x="980803" y="5917227"/>
            <a:ext cx="5638800" cy="369332"/>
          </a:xfrm>
          <a:prstGeom prst="rect">
            <a:avLst/>
          </a:prstGeom>
        </p:spPr>
        <p:txBody>
          <a:bodyPr wrap="square">
            <a:spAutoFit/>
          </a:bodyPr>
          <a:lstStyle/>
          <a:p>
            <a:r>
              <a:rPr lang="en-US" dirty="0"/>
              <a:t>- JSON downloads and API access are also available.</a:t>
            </a:r>
          </a:p>
        </p:txBody>
      </p:sp>
      <p:pic>
        <p:nvPicPr>
          <p:cNvPr id="7" name="Picture 6"/>
          <p:cNvPicPr>
            <a:picLocks noChangeAspect="1"/>
          </p:cNvPicPr>
          <p:nvPr/>
        </p:nvPicPr>
        <p:blipFill>
          <a:blip r:embed="rId2"/>
          <a:stretch>
            <a:fillRect/>
          </a:stretch>
        </p:blipFill>
        <p:spPr>
          <a:xfrm>
            <a:off x="980803" y="2147671"/>
            <a:ext cx="4447540" cy="3669028"/>
          </a:xfrm>
          <a:prstGeom prst="rect">
            <a:avLst/>
          </a:prstGeom>
        </p:spPr>
      </p:pic>
    </p:spTree>
    <p:extLst>
      <p:ext uri="{BB962C8B-B14F-4D97-AF65-F5344CB8AC3E}">
        <p14:creationId xmlns:p14="http://schemas.microsoft.com/office/powerpoint/2010/main" val="2612651847"/>
      </p:ext>
    </p:extLst>
  </p:cSld>
  <p:clrMapOvr>
    <a:masterClrMapping/>
  </p:clrMapOvr>
  <p:transition>
    <p:randomBa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Any questions?</a:t>
            </a:r>
          </a:p>
        </p:txBody>
      </p:sp>
      <p:sp>
        <p:nvSpPr>
          <p:cNvPr id="3" name="Text Placeholder 2"/>
          <p:cNvSpPr>
            <a:spLocks noGrp="1"/>
          </p:cNvSpPr>
          <p:nvPr>
            <p:ph type="body" sz="quarter" idx="13"/>
          </p:nvPr>
        </p:nvSpPr>
        <p:spPr>
          <a:xfrm>
            <a:off x="423065" y="2320776"/>
            <a:ext cx="8254209" cy="1712777"/>
          </a:xfrm>
        </p:spPr>
        <p:txBody>
          <a:bodyPr/>
          <a:lstStyle/>
          <a:p>
            <a:pPr marL="0" indent="0">
              <a:buNone/>
            </a:pPr>
            <a:r>
              <a:rPr lang="en-US" dirty="0"/>
              <a:t>Feel free to email the HPC-IS team at OCHA HQ:</a:t>
            </a:r>
          </a:p>
          <a:p>
            <a:pPr marL="0" indent="0">
              <a:buNone/>
            </a:pPr>
            <a:endParaRPr lang="en-US" dirty="0"/>
          </a:p>
          <a:p>
            <a:r>
              <a:rPr lang="en-US" dirty="0"/>
              <a:t>Mark Pryce - </a:t>
            </a:r>
            <a:r>
              <a:rPr lang="en-US" i="1" dirty="0" err="1"/>
              <a:t>pryce</a:t>
            </a:r>
            <a:r>
              <a:rPr lang="en-US" i="1" dirty="0"/>
              <a:t> (at) un (dot) org</a:t>
            </a:r>
          </a:p>
          <a:p>
            <a:r>
              <a:rPr lang="en-US" dirty="0"/>
              <a:t>Anwar Mahfoudh - </a:t>
            </a:r>
            <a:r>
              <a:rPr lang="en-US" dirty="0" err="1"/>
              <a:t>mahfoudh</a:t>
            </a:r>
            <a:r>
              <a:rPr lang="en-US" dirty="0"/>
              <a:t> </a:t>
            </a:r>
            <a:r>
              <a:rPr lang="en-US" i="1" dirty="0"/>
              <a:t>(at) un (dot) org</a:t>
            </a:r>
            <a:endParaRPr lang="en-US" dirty="0"/>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28/07/2017</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23</a:t>
            </a:fld>
            <a:endParaRPr lang="en-GB" b="1">
              <a:solidFill>
                <a:srgbClr val="000000">
                  <a:lumMod val="65000"/>
                  <a:lumOff val="35000"/>
                </a:srgbClr>
              </a:solidFill>
            </a:endParaRPr>
          </a:p>
        </p:txBody>
      </p:sp>
    </p:spTree>
    <p:extLst>
      <p:ext uri="{BB962C8B-B14F-4D97-AF65-F5344CB8AC3E}">
        <p14:creationId xmlns:p14="http://schemas.microsoft.com/office/powerpoint/2010/main" val="4234421666"/>
      </p:ext>
    </p:extLst>
  </p:cSld>
  <p:clrMapOvr>
    <a:masterClrMapping/>
  </p:clrMapOvr>
  <p:transition>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523220"/>
          </a:xfrm>
        </p:spPr>
        <p:txBody>
          <a:bodyPr/>
          <a:lstStyle/>
          <a:p>
            <a:r>
              <a:rPr lang="en-US" dirty="0"/>
              <a:t>1 - Logging in</a:t>
            </a:r>
          </a:p>
        </p:txBody>
      </p:sp>
      <p:sp>
        <p:nvSpPr>
          <p:cNvPr id="3" name="Text Placeholder 2"/>
          <p:cNvSpPr>
            <a:spLocks noGrp="1"/>
          </p:cNvSpPr>
          <p:nvPr>
            <p:ph type="body" sz="quarter" idx="13"/>
          </p:nvPr>
        </p:nvSpPr>
        <p:spPr>
          <a:xfrm>
            <a:off x="406001" y="1663800"/>
            <a:ext cx="8254209" cy="475245"/>
          </a:xfrm>
        </p:spPr>
        <p:txBody>
          <a:bodyPr/>
          <a:lstStyle/>
          <a:p>
            <a:pPr marL="0" indent="0">
              <a:buNone/>
            </a:pPr>
            <a:r>
              <a:rPr lang="en-US" dirty="0"/>
              <a:t>1.1 - Navigate to </a:t>
            </a:r>
            <a:r>
              <a:rPr lang="en-US" dirty="0" err="1"/>
              <a:t>plan.hpc.tools</a:t>
            </a:r>
            <a:r>
              <a:rPr lang="en-US" dirty="0"/>
              <a:t> and click </a:t>
            </a:r>
            <a:r>
              <a:rPr lang="en-US" i="1" dirty="0"/>
              <a:t>Login </a:t>
            </a:r>
            <a:r>
              <a:rPr lang="en-US" dirty="0"/>
              <a:t>in the top-right corner. </a:t>
            </a:r>
          </a:p>
          <a:p>
            <a:pPr marL="0" indent="0">
              <a:buNone/>
            </a:pPr>
            <a:endParaRPr lang="en-US" dirty="0"/>
          </a:p>
          <a:p>
            <a:pPr marL="0" indent="0">
              <a:buNone/>
            </a:pPr>
            <a:endParaRPr lang="en-US" dirty="0"/>
          </a:p>
          <a:p>
            <a:pPr marL="0" indent="0">
              <a:buNone/>
            </a:pPr>
            <a:endParaRPr lang="en-US" dirty="0"/>
          </a:p>
          <a:p>
            <a:pPr lvl="1"/>
            <a:endParaRPr lang="en-US" dirty="0"/>
          </a:p>
          <a:p>
            <a:pPr marL="360362" lvl="1" indent="0">
              <a:buNone/>
            </a:pPr>
            <a:endParaRPr lang="en-US" dirty="0"/>
          </a:p>
          <a:p>
            <a:pPr marL="4762" indent="0">
              <a:buNone/>
            </a:pPr>
            <a:endParaRPr lang="en-US" dirty="0"/>
          </a:p>
          <a:p>
            <a:pPr marL="4762" indent="0">
              <a:buNone/>
            </a:pPr>
            <a:endParaRPr lang="en-US" dirty="0"/>
          </a:p>
          <a:p>
            <a:pPr lvl="1"/>
            <a:endParaRPr lang="en-US" dirty="0"/>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28/07/2017</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3</a:t>
            </a:fld>
            <a:endParaRPr lang="en-GB" b="1">
              <a:solidFill>
                <a:srgbClr val="000000">
                  <a:lumMod val="65000"/>
                  <a:lumOff val="35000"/>
                </a:srgbClr>
              </a:solidFill>
            </a:endParaRPr>
          </a:p>
        </p:txBody>
      </p:sp>
      <p:sp>
        <p:nvSpPr>
          <p:cNvPr id="6" name="Rectangle 5"/>
          <p:cNvSpPr/>
          <p:nvPr/>
        </p:nvSpPr>
        <p:spPr>
          <a:xfrm>
            <a:off x="914830" y="5914355"/>
            <a:ext cx="7236550" cy="369332"/>
          </a:xfrm>
          <a:prstGeom prst="rect">
            <a:avLst/>
          </a:prstGeom>
        </p:spPr>
        <p:txBody>
          <a:bodyPr wrap="square">
            <a:spAutoFit/>
          </a:bodyPr>
          <a:lstStyle/>
          <a:p>
            <a:r>
              <a:rPr lang="en-US" dirty="0"/>
              <a:t>- We recommend using the latest version of Chrome or Firefox.</a:t>
            </a:r>
          </a:p>
        </p:txBody>
      </p:sp>
      <p:pic>
        <p:nvPicPr>
          <p:cNvPr id="7" name="Picture 6"/>
          <p:cNvPicPr>
            <a:picLocks noChangeAspect="1"/>
          </p:cNvPicPr>
          <p:nvPr/>
        </p:nvPicPr>
        <p:blipFill>
          <a:blip r:embed="rId2"/>
          <a:stretch>
            <a:fillRect/>
          </a:stretch>
        </p:blipFill>
        <p:spPr>
          <a:xfrm>
            <a:off x="914830" y="2049593"/>
            <a:ext cx="5830527" cy="3723655"/>
          </a:xfrm>
          <a:prstGeom prst="rect">
            <a:avLst/>
          </a:prstGeom>
        </p:spPr>
      </p:pic>
    </p:spTree>
    <p:extLst>
      <p:ext uri="{BB962C8B-B14F-4D97-AF65-F5344CB8AC3E}">
        <p14:creationId xmlns:p14="http://schemas.microsoft.com/office/powerpoint/2010/main" val="1505498874"/>
      </p:ext>
    </p:extLst>
  </p:cSld>
  <p:clrMapOvr>
    <a:masterClrMapping/>
  </p:clrMapOvr>
  <p:transition>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 Logging in</a:t>
            </a:r>
          </a:p>
        </p:txBody>
      </p:sp>
      <p:sp>
        <p:nvSpPr>
          <p:cNvPr id="3" name="Text Placeholder 2"/>
          <p:cNvSpPr>
            <a:spLocks noGrp="1"/>
          </p:cNvSpPr>
          <p:nvPr>
            <p:ph type="body" sz="quarter" idx="13"/>
          </p:nvPr>
        </p:nvSpPr>
        <p:spPr>
          <a:xfrm>
            <a:off x="428625" y="5893011"/>
            <a:ext cx="8254209" cy="634789"/>
          </a:xfrm>
        </p:spPr>
        <p:txBody>
          <a:bodyPr/>
          <a:lstStyle/>
          <a:p>
            <a:pPr lvl="1"/>
            <a:r>
              <a:rPr lang="en-US" dirty="0"/>
              <a:t>If you do not have an H.ID, please create a profile at humanitarian.id.</a:t>
            </a:r>
          </a:p>
          <a:p>
            <a:pPr lvl="1"/>
            <a:r>
              <a:rPr lang="en-US" dirty="0"/>
              <a:t>If you are logging in for the first time, H.ID will ask you to authorize RPM. Please do so.</a:t>
            </a: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28/07/2017</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4</a:t>
            </a:fld>
            <a:endParaRPr lang="en-GB" b="1">
              <a:solidFill>
                <a:srgbClr val="000000">
                  <a:lumMod val="65000"/>
                  <a:lumOff val="35000"/>
                </a:srgbClr>
              </a:solidFill>
            </a:endParaRPr>
          </a:p>
        </p:txBody>
      </p:sp>
      <p:sp>
        <p:nvSpPr>
          <p:cNvPr id="6" name="Rectangle 5"/>
          <p:cNvSpPr/>
          <p:nvPr/>
        </p:nvSpPr>
        <p:spPr>
          <a:xfrm>
            <a:off x="428625" y="1635757"/>
            <a:ext cx="3544560" cy="369332"/>
          </a:xfrm>
          <a:prstGeom prst="rect">
            <a:avLst/>
          </a:prstGeom>
        </p:spPr>
        <p:txBody>
          <a:bodyPr wrap="none">
            <a:spAutoFit/>
          </a:bodyPr>
          <a:lstStyle/>
          <a:p>
            <a:r>
              <a:rPr lang="en-US" dirty="0"/>
              <a:t>1.2 - Enter your H.ID credentials:</a:t>
            </a:r>
          </a:p>
        </p:txBody>
      </p:sp>
      <p:pic>
        <p:nvPicPr>
          <p:cNvPr id="7" name="Picture 6"/>
          <p:cNvPicPr>
            <a:picLocks noChangeAspect="1"/>
          </p:cNvPicPr>
          <p:nvPr/>
        </p:nvPicPr>
        <p:blipFill>
          <a:blip r:embed="rId2"/>
          <a:stretch>
            <a:fillRect/>
          </a:stretch>
        </p:blipFill>
        <p:spPr>
          <a:xfrm>
            <a:off x="936786" y="2117810"/>
            <a:ext cx="5734737" cy="3662480"/>
          </a:xfrm>
          <a:prstGeom prst="rect">
            <a:avLst/>
          </a:prstGeom>
        </p:spPr>
      </p:pic>
    </p:spTree>
    <p:extLst>
      <p:ext uri="{BB962C8B-B14F-4D97-AF65-F5344CB8AC3E}">
        <p14:creationId xmlns:p14="http://schemas.microsoft.com/office/powerpoint/2010/main" val="3544988880"/>
      </p:ext>
    </p:extLst>
  </p:cSld>
  <p:clrMapOvr>
    <a:masterClrMapping/>
  </p:clrMapOvr>
  <p:transition>
    <p:randomBa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523220"/>
          </a:xfrm>
        </p:spPr>
        <p:txBody>
          <a:bodyPr/>
          <a:lstStyle/>
          <a:p>
            <a:r>
              <a:rPr lang="en-US" dirty="0"/>
              <a:t>1 - Logging in</a:t>
            </a:r>
          </a:p>
        </p:txBody>
      </p:sp>
      <p:sp>
        <p:nvSpPr>
          <p:cNvPr id="3" name="Text Placeholder 2"/>
          <p:cNvSpPr>
            <a:spLocks noGrp="1"/>
          </p:cNvSpPr>
          <p:nvPr>
            <p:ph type="body" sz="quarter" idx="13"/>
          </p:nvPr>
        </p:nvSpPr>
        <p:spPr>
          <a:xfrm>
            <a:off x="428625" y="1685050"/>
            <a:ext cx="8254209" cy="424732"/>
          </a:xfrm>
        </p:spPr>
        <p:txBody>
          <a:bodyPr/>
          <a:lstStyle/>
          <a:p>
            <a:pPr marL="0" indent="0">
              <a:buNone/>
            </a:pPr>
            <a:r>
              <a:rPr lang="en-US" dirty="0"/>
              <a:t>1.3 - Buttons are displayed for your plan. Click </a:t>
            </a:r>
            <a:r>
              <a:rPr lang="en-US" i="1" dirty="0"/>
              <a:t>Monitoring</a:t>
            </a:r>
            <a:r>
              <a:rPr lang="en-US" dirty="0"/>
              <a:t>, choose the period..</a:t>
            </a: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28/07/2017</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5</a:t>
            </a:fld>
            <a:endParaRPr lang="en-GB" b="1">
              <a:solidFill>
                <a:srgbClr val="000000">
                  <a:lumMod val="65000"/>
                  <a:lumOff val="35000"/>
                </a:srgbClr>
              </a:solidFill>
            </a:endParaRPr>
          </a:p>
        </p:txBody>
      </p:sp>
      <p:pic>
        <p:nvPicPr>
          <p:cNvPr id="7" name="Picture 6"/>
          <p:cNvPicPr>
            <a:picLocks noChangeAspect="1"/>
          </p:cNvPicPr>
          <p:nvPr/>
        </p:nvPicPr>
        <p:blipFill>
          <a:blip r:embed="rId2"/>
          <a:stretch>
            <a:fillRect/>
          </a:stretch>
        </p:blipFill>
        <p:spPr>
          <a:xfrm>
            <a:off x="988446" y="2109782"/>
            <a:ext cx="4807444" cy="3965933"/>
          </a:xfrm>
          <a:prstGeom prst="rect">
            <a:avLst/>
          </a:prstGeom>
        </p:spPr>
      </p:pic>
    </p:spTree>
    <p:extLst>
      <p:ext uri="{BB962C8B-B14F-4D97-AF65-F5344CB8AC3E}">
        <p14:creationId xmlns:p14="http://schemas.microsoft.com/office/powerpoint/2010/main" val="950813926"/>
      </p:ext>
    </p:extLst>
  </p:cSld>
  <p:clrMapOvr>
    <a:masterClrMapping/>
  </p:clrMapOvr>
  <p:transition>
    <p:randomBa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 Interpreting displayed planning data</a:t>
            </a:r>
          </a:p>
        </p:txBody>
      </p:sp>
      <p:sp>
        <p:nvSpPr>
          <p:cNvPr id="3" name="Text Placeholder 2"/>
          <p:cNvSpPr>
            <a:spLocks noGrp="1"/>
          </p:cNvSpPr>
          <p:nvPr>
            <p:ph type="body" sz="quarter" idx="13"/>
          </p:nvPr>
        </p:nvSpPr>
        <p:spPr>
          <a:xfrm>
            <a:off x="428625" y="1667634"/>
            <a:ext cx="8254209" cy="2903872"/>
          </a:xfrm>
        </p:spPr>
        <p:txBody>
          <a:bodyPr/>
          <a:lstStyle/>
          <a:p>
            <a:pPr marL="0" indent="0">
              <a:buNone/>
            </a:pPr>
            <a:r>
              <a:rPr lang="en-US" dirty="0"/>
              <a:t>2.1 – The plan hierarchy levels are displayed. Choose the level you wish to view, e.g. </a:t>
            </a:r>
            <a:r>
              <a:rPr lang="en-US" i="1" dirty="0"/>
              <a:t>Cluster Objectives </a:t>
            </a:r>
            <a:r>
              <a:rPr lang="en-US" dirty="0"/>
              <a:t>or </a:t>
            </a:r>
            <a:r>
              <a:rPr lang="en-US" i="1" dirty="0"/>
              <a:t>Cluster Activities</a:t>
            </a:r>
            <a:r>
              <a:rPr lang="en-US" dirty="0"/>
              <a:t>. </a:t>
            </a:r>
          </a:p>
          <a:p>
            <a:pPr marL="0" indent="0">
              <a:buNone/>
            </a:pPr>
            <a:endParaRPr lang="en-US" dirty="0"/>
          </a:p>
          <a:p>
            <a:pPr marL="0" indent="0">
              <a:buNone/>
            </a:pPr>
            <a:endParaRPr lang="en-US" dirty="0"/>
          </a:p>
          <a:p>
            <a:pPr marL="0" indent="0">
              <a:buNone/>
            </a:pPr>
            <a:endParaRPr lang="en-US" dirty="0"/>
          </a:p>
          <a:p>
            <a:endParaRPr lang="en-US" dirty="0"/>
          </a:p>
          <a:p>
            <a:endParaRPr lang="en-US" dirty="0"/>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28/07/2017</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6</a:t>
            </a:fld>
            <a:endParaRPr lang="en-GB" b="1">
              <a:solidFill>
                <a:srgbClr val="000000">
                  <a:lumMod val="65000"/>
                  <a:lumOff val="35000"/>
                </a:srgbClr>
              </a:solidFill>
            </a:endParaRPr>
          </a:p>
        </p:txBody>
      </p:sp>
      <p:pic>
        <p:nvPicPr>
          <p:cNvPr id="6" name="Picture 5"/>
          <p:cNvPicPr>
            <a:picLocks noChangeAspect="1"/>
          </p:cNvPicPr>
          <p:nvPr/>
        </p:nvPicPr>
        <p:blipFill>
          <a:blip r:embed="rId2"/>
          <a:stretch>
            <a:fillRect/>
          </a:stretch>
        </p:blipFill>
        <p:spPr>
          <a:xfrm>
            <a:off x="1077119" y="2412293"/>
            <a:ext cx="4484915" cy="3699861"/>
          </a:xfrm>
          <a:prstGeom prst="rect">
            <a:avLst/>
          </a:prstGeom>
        </p:spPr>
      </p:pic>
    </p:spTree>
    <p:extLst>
      <p:ext uri="{BB962C8B-B14F-4D97-AF65-F5344CB8AC3E}">
        <p14:creationId xmlns:p14="http://schemas.microsoft.com/office/powerpoint/2010/main" val="4169008156"/>
      </p:ext>
    </p:extLst>
  </p:cSld>
  <p:clrMapOvr>
    <a:masterClrMapping/>
  </p:clrMapOvr>
  <p:transition>
    <p:randomBa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 Interpreting displayed planning data</a:t>
            </a:r>
          </a:p>
        </p:txBody>
      </p:sp>
      <p:sp>
        <p:nvSpPr>
          <p:cNvPr id="3" name="Text Placeholder 2"/>
          <p:cNvSpPr>
            <a:spLocks noGrp="1"/>
          </p:cNvSpPr>
          <p:nvPr>
            <p:ph type="body" sz="quarter" idx="13"/>
          </p:nvPr>
        </p:nvSpPr>
        <p:spPr>
          <a:xfrm>
            <a:off x="428625" y="1632799"/>
            <a:ext cx="8254209" cy="394210"/>
          </a:xfrm>
        </p:spPr>
        <p:txBody>
          <a:bodyPr/>
          <a:lstStyle/>
          <a:p>
            <a:pPr marL="0" indent="0">
              <a:buNone/>
            </a:pPr>
            <a:r>
              <a:rPr lang="en-US" dirty="0"/>
              <a:t>2.2 - Select your cluster using the icons provided.</a:t>
            </a: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28/07/2017</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7</a:t>
            </a:fld>
            <a:endParaRPr lang="en-GB" b="1">
              <a:solidFill>
                <a:srgbClr val="000000">
                  <a:lumMod val="65000"/>
                  <a:lumOff val="35000"/>
                </a:srgbClr>
              </a:solidFill>
            </a:endParaRPr>
          </a:p>
        </p:txBody>
      </p:sp>
      <p:pic>
        <p:nvPicPr>
          <p:cNvPr id="6" name="Picture 5"/>
          <p:cNvPicPr>
            <a:picLocks noChangeAspect="1"/>
          </p:cNvPicPr>
          <p:nvPr/>
        </p:nvPicPr>
        <p:blipFill>
          <a:blip r:embed="rId2"/>
          <a:stretch>
            <a:fillRect/>
          </a:stretch>
        </p:blipFill>
        <p:spPr>
          <a:xfrm>
            <a:off x="1077119" y="2177083"/>
            <a:ext cx="4992915" cy="4118939"/>
          </a:xfrm>
          <a:prstGeom prst="rect">
            <a:avLst/>
          </a:prstGeom>
        </p:spPr>
      </p:pic>
    </p:spTree>
    <p:extLst>
      <p:ext uri="{BB962C8B-B14F-4D97-AF65-F5344CB8AC3E}">
        <p14:creationId xmlns:p14="http://schemas.microsoft.com/office/powerpoint/2010/main" val="3484935159"/>
      </p:ext>
    </p:extLst>
  </p:cSld>
  <p:clrMapOvr>
    <a:masterClrMapping/>
  </p:clrMapOvr>
  <p:transition>
    <p:randomBa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 Interpreting displayed planning data</a:t>
            </a:r>
          </a:p>
        </p:txBody>
      </p:sp>
      <p:sp>
        <p:nvSpPr>
          <p:cNvPr id="3" name="Text Placeholder 2"/>
          <p:cNvSpPr>
            <a:spLocks noGrp="1"/>
          </p:cNvSpPr>
          <p:nvPr>
            <p:ph type="body" sz="quarter" idx="13"/>
          </p:nvPr>
        </p:nvSpPr>
        <p:spPr>
          <a:xfrm>
            <a:off x="428625" y="1641508"/>
            <a:ext cx="8254209" cy="1089529"/>
          </a:xfrm>
        </p:spPr>
        <p:txBody>
          <a:bodyPr/>
          <a:lstStyle/>
          <a:p>
            <a:pPr marL="0" indent="0">
              <a:buNone/>
            </a:pPr>
            <a:r>
              <a:rPr lang="en-US" dirty="0"/>
              <a:t>2.3 - The elements for the selected hierarchy level and cluster are listed, e.g. all </a:t>
            </a:r>
            <a:r>
              <a:rPr lang="en-US" i="1" dirty="0"/>
              <a:t>Shelter Cluster Activities</a:t>
            </a:r>
            <a:r>
              <a:rPr lang="en-US" dirty="0"/>
              <a:t>, with indicators for each. Click </a:t>
            </a:r>
            <a:r>
              <a:rPr lang="en-US" i="1" dirty="0"/>
              <a:t>Open </a:t>
            </a:r>
            <a:r>
              <a:rPr lang="en-US" dirty="0"/>
              <a:t>on an indicator to view its data.</a:t>
            </a: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28/07/2017</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8</a:t>
            </a:fld>
            <a:endParaRPr lang="en-GB" b="1">
              <a:solidFill>
                <a:srgbClr val="000000">
                  <a:lumMod val="65000"/>
                  <a:lumOff val="35000"/>
                </a:srgbClr>
              </a:solidFill>
            </a:endParaRPr>
          </a:p>
        </p:txBody>
      </p:sp>
      <p:pic>
        <p:nvPicPr>
          <p:cNvPr id="7" name="Picture 6"/>
          <p:cNvPicPr>
            <a:picLocks noChangeAspect="1"/>
          </p:cNvPicPr>
          <p:nvPr/>
        </p:nvPicPr>
        <p:blipFill>
          <a:blip r:embed="rId2"/>
          <a:stretch>
            <a:fillRect/>
          </a:stretch>
        </p:blipFill>
        <p:spPr>
          <a:xfrm>
            <a:off x="1077119" y="2731037"/>
            <a:ext cx="4064000" cy="3352624"/>
          </a:xfrm>
          <a:prstGeom prst="rect">
            <a:avLst/>
          </a:prstGeom>
        </p:spPr>
      </p:pic>
    </p:spTree>
    <p:extLst>
      <p:ext uri="{BB962C8B-B14F-4D97-AF65-F5344CB8AC3E}">
        <p14:creationId xmlns:p14="http://schemas.microsoft.com/office/powerpoint/2010/main" val="197031548"/>
      </p:ext>
    </p:extLst>
  </p:cSld>
  <p:clrMapOvr>
    <a:masterClrMapping/>
  </p:clrMapOvr>
  <p:transition>
    <p:randomBa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 Interpreting displayed planning data</a:t>
            </a:r>
          </a:p>
        </p:txBody>
      </p:sp>
      <p:sp>
        <p:nvSpPr>
          <p:cNvPr id="3" name="Text Placeholder 2"/>
          <p:cNvSpPr>
            <a:spLocks noGrp="1"/>
          </p:cNvSpPr>
          <p:nvPr>
            <p:ph type="body" sz="quarter" idx="13"/>
          </p:nvPr>
        </p:nvSpPr>
        <p:spPr>
          <a:xfrm>
            <a:off x="417513" y="1667633"/>
            <a:ext cx="8254209" cy="1059008"/>
          </a:xfrm>
        </p:spPr>
        <p:txBody>
          <a:bodyPr/>
          <a:lstStyle/>
          <a:p>
            <a:pPr marL="0" indent="0">
              <a:buNone/>
            </a:pPr>
            <a:r>
              <a:rPr lang="en-US" dirty="0"/>
              <a:t>2.4 - The tool displays the target figures defined during planning, usually </a:t>
            </a:r>
            <a:r>
              <a:rPr lang="en-US" i="1" dirty="0"/>
              <a:t>In need, Baseline </a:t>
            </a:r>
            <a:r>
              <a:rPr lang="en-US" dirty="0"/>
              <a:t>and </a:t>
            </a:r>
            <a:r>
              <a:rPr lang="en-US" i="1" dirty="0"/>
              <a:t>Target, </a:t>
            </a:r>
            <a:r>
              <a:rPr lang="en-US" dirty="0"/>
              <a:t>as well as the previous period’s published result data, if any exists.</a:t>
            </a: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28/07/2017</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9</a:t>
            </a:fld>
            <a:endParaRPr lang="en-GB" b="1">
              <a:solidFill>
                <a:srgbClr val="000000">
                  <a:lumMod val="65000"/>
                  <a:lumOff val="35000"/>
                </a:srgbClr>
              </a:solidFill>
            </a:endParaRPr>
          </a:p>
        </p:txBody>
      </p:sp>
      <p:pic>
        <p:nvPicPr>
          <p:cNvPr id="6" name="Picture 5"/>
          <p:cNvPicPr>
            <a:picLocks noChangeAspect="1"/>
          </p:cNvPicPr>
          <p:nvPr/>
        </p:nvPicPr>
        <p:blipFill>
          <a:blip r:embed="rId2"/>
          <a:stretch>
            <a:fillRect/>
          </a:stretch>
        </p:blipFill>
        <p:spPr>
          <a:xfrm>
            <a:off x="1077119" y="2726641"/>
            <a:ext cx="4184989" cy="3452434"/>
          </a:xfrm>
          <a:prstGeom prst="rect">
            <a:avLst/>
          </a:prstGeom>
        </p:spPr>
      </p:pic>
    </p:spTree>
    <p:extLst>
      <p:ext uri="{BB962C8B-B14F-4D97-AF65-F5344CB8AC3E}">
        <p14:creationId xmlns:p14="http://schemas.microsoft.com/office/powerpoint/2010/main" val="3519540563"/>
      </p:ext>
    </p:extLst>
  </p:cSld>
  <p:clrMapOvr>
    <a:masterClrMapping/>
  </p:clrMapOvr>
  <p:transition>
    <p:randomBar/>
  </p:transition>
</p:sld>
</file>

<file path=ppt/theme/theme1.xml><?xml version="1.0" encoding="utf-8"?>
<a:theme xmlns:a="http://schemas.openxmlformats.org/drawingml/2006/main" name="ocha_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_OCHAC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tx1"/>
            </a:solidFill>
            <a:effectLst/>
            <a:latin typeface="Arial" charset="0"/>
          </a:defRPr>
        </a:defPPr>
      </a:lstStyle>
    </a:lnDef>
  </a:objectDefaults>
  <a:extraClrSchemeLst>
    <a:extraClrScheme>
      <a:clrScheme name="2_OCHACAR 1">
        <a:dk1>
          <a:srgbClr val="000000"/>
        </a:dk1>
        <a:lt1>
          <a:srgbClr val="FFFFFF"/>
        </a:lt1>
        <a:dk2>
          <a:srgbClr val="000000"/>
        </a:dk2>
        <a:lt2>
          <a:srgbClr val="DDC189"/>
        </a:lt2>
        <a:accent1>
          <a:srgbClr val="ECDEC2"/>
        </a:accent1>
        <a:accent2>
          <a:srgbClr val="A68448"/>
        </a:accent2>
        <a:accent3>
          <a:srgbClr val="FFFFFF"/>
        </a:accent3>
        <a:accent4>
          <a:srgbClr val="000000"/>
        </a:accent4>
        <a:accent5>
          <a:srgbClr val="F4ECDD"/>
        </a:accent5>
        <a:accent6>
          <a:srgbClr val="967740"/>
        </a:accent6>
        <a:hlink>
          <a:srgbClr val="755F33"/>
        </a:hlink>
        <a:folHlink>
          <a:srgbClr val="393223"/>
        </a:folHlink>
      </a:clrScheme>
      <a:clrMap bg1="lt1" tx1="dk1" bg2="lt2" tx2="dk2" accent1="accent1" accent2="accent2" accent3="accent3" accent4="accent4" accent5="accent5" accent6="accent6" hlink="hlink" folHlink="folHlink"/>
    </a:extraClrScheme>
    <a:extraClrScheme>
      <a:clrScheme name="2_OCHACAR 2">
        <a:dk1>
          <a:srgbClr val="000000"/>
        </a:dk1>
        <a:lt1>
          <a:srgbClr val="FFFFFF"/>
        </a:lt1>
        <a:dk2>
          <a:srgbClr val="000000"/>
        </a:dk2>
        <a:lt2>
          <a:srgbClr val="A4C1E0"/>
        </a:lt2>
        <a:accent1>
          <a:srgbClr val="CEDDEE"/>
        </a:accent1>
        <a:accent2>
          <a:srgbClr val="6798CC"/>
        </a:accent2>
        <a:accent3>
          <a:srgbClr val="FFFFFF"/>
        </a:accent3>
        <a:accent4>
          <a:srgbClr val="000000"/>
        </a:accent4>
        <a:accent5>
          <a:srgbClr val="E3EBF5"/>
        </a:accent5>
        <a:accent6>
          <a:srgbClr val="5D89B9"/>
        </a:accent6>
        <a:hlink>
          <a:srgbClr val="3668A0"/>
        </a:hlink>
        <a:folHlink>
          <a:srgbClr val="203E5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883</Words>
  <Application>Microsoft Office PowerPoint</Application>
  <PresentationFormat>On-screen Show (4:3)</PresentationFormat>
  <Paragraphs>126</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Avenir LT 55 Roman</vt:lpstr>
      <vt:lpstr>Avenir LT Std 45 Book</vt:lpstr>
      <vt:lpstr>Avenir LT Std 55 Roman</vt:lpstr>
      <vt:lpstr>Arial</vt:lpstr>
      <vt:lpstr>Calibri</vt:lpstr>
      <vt:lpstr>Verdana</vt:lpstr>
      <vt:lpstr>ocha_1</vt:lpstr>
      <vt:lpstr>RPM: Monitoring data entry process  A step-by-step guide for Cluster Leads </vt:lpstr>
      <vt:lpstr>This step-by-step guide covers:</vt:lpstr>
      <vt:lpstr>1 - Logging in</vt:lpstr>
      <vt:lpstr>1 - Logging in</vt:lpstr>
      <vt:lpstr>1 - Logging in</vt:lpstr>
      <vt:lpstr>2 - Interpreting displayed planning data</vt:lpstr>
      <vt:lpstr>2 - Interpreting displayed planning data</vt:lpstr>
      <vt:lpstr>2 - Interpreting displayed planning data</vt:lpstr>
      <vt:lpstr>2 - Interpreting displayed planning data</vt:lpstr>
      <vt:lpstr>3 – Adding results data per indicator</vt:lpstr>
      <vt:lpstr>3 – Adding results data per indicator</vt:lpstr>
      <vt:lpstr>3 – Adding results data per indicator</vt:lpstr>
      <vt:lpstr>3 – Adding results data per indicator</vt:lpstr>
      <vt:lpstr>3 – Adding results data per indicator</vt:lpstr>
      <vt:lpstr>4 - Adding results data in bulk</vt:lpstr>
      <vt:lpstr>4 - Adding results data in bulk</vt:lpstr>
      <vt:lpstr>4 - Adding results data in bulk</vt:lpstr>
      <vt:lpstr>4 - Adding results data in bulk</vt:lpstr>
      <vt:lpstr>4 - Adding results data in bulk</vt:lpstr>
      <vt:lpstr>5 - Verifying your data using the Viewer</vt:lpstr>
      <vt:lpstr>5 - Verifying your data using the Viewer</vt:lpstr>
      <vt:lpstr>6 - Verifying your data using Excel</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Response Planning Module Pilot</dc:title>
  <dc:creator/>
  <cp:lastModifiedBy/>
  <cp:revision>65</cp:revision>
  <dcterms:created xsi:type="dcterms:W3CDTF">2011-09-19T10:20:34Z</dcterms:created>
  <dcterms:modified xsi:type="dcterms:W3CDTF">2017-07-28T16:38:26Z</dcterms:modified>
</cp:coreProperties>
</file>