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6" r:id="rId3"/>
    <p:sldId id="257" r:id="rId4"/>
    <p:sldId id="258" r:id="rId5"/>
  </p:sldIdLst>
  <p:sldSz cx="10688638" cy="7562850"/>
  <p:notesSz cx="6858000" cy="9144000"/>
  <p:defaultTextStyle>
    <a:defPPr>
      <a:defRPr lang="en-US"/>
    </a:defPPr>
    <a:lvl1pPr marL="0" algn="l" defTabSz="995507" rtl="0" eaLnBrk="1" latinLnBrk="0" hangingPunct="1">
      <a:defRPr sz="2000" kern="1200">
        <a:solidFill>
          <a:schemeClr val="tx1"/>
        </a:solidFill>
        <a:latin typeface="+mn-lt"/>
        <a:ea typeface="+mn-ea"/>
        <a:cs typeface="+mn-cs"/>
      </a:defRPr>
    </a:lvl1pPr>
    <a:lvl2pPr marL="497754" algn="l" defTabSz="995507" rtl="0" eaLnBrk="1" latinLnBrk="0" hangingPunct="1">
      <a:defRPr sz="2000" kern="1200">
        <a:solidFill>
          <a:schemeClr val="tx1"/>
        </a:solidFill>
        <a:latin typeface="+mn-lt"/>
        <a:ea typeface="+mn-ea"/>
        <a:cs typeface="+mn-cs"/>
      </a:defRPr>
    </a:lvl2pPr>
    <a:lvl3pPr marL="995507" algn="l" defTabSz="995507" rtl="0" eaLnBrk="1" latinLnBrk="0" hangingPunct="1">
      <a:defRPr sz="2000" kern="1200">
        <a:solidFill>
          <a:schemeClr val="tx1"/>
        </a:solidFill>
        <a:latin typeface="+mn-lt"/>
        <a:ea typeface="+mn-ea"/>
        <a:cs typeface="+mn-cs"/>
      </a:defRPr>
    </a:lvl3pPr>
    <a:lvl4pPr marL="1493261" algn="l" defTabSz="995507" rtl="0" eaLnBrk="1" latinLnBrk="0" hangingPunct="1">
      <a:defRPr sz="2000" kern="1200">
        <a:solidFill>
          <a:schemeClr val="tx1"/>
        </a:solidFill>
        <a:latin typeface="+mn-lt"/>
        <a:ea typeface="+mn-ea"/>
        <a:cs typeface="+mn-cs"/>
      </a:defRPr>
    </a:lvl4pPr>
    <a:lvl5pPr marL="1991015" algn="l" defTabSz="995507" rtl="0" eaLnBrk="1" latinLnBrk="0" hangingPunct="1">
      <a:defRPr sz="2000" kern="1200">
        <a:solidFill>
          <a:schemeClr val="tx1"/>
        </a:solidFill>
        <a:latin typeface="+mn-lt"/>
        <a:ea typeface="+mn-ea"/>
        <a:cs typeface="+mn-cs"/>
      </a:defRPr>
    </a:lvl5pPr>
    <a:lvl6pPr marL="2488768" algn="l" defTabSz="995507" rtl="0" eaLnBrk="1" latinLnBrk="0" hangingPunct="1">
      <a:defRPr sz="2000" kern="1200">
        <a:solidFill>
          <a:schemeClr val="tx1"/>
        </a:solidFill>
        <a:latin typeface="+mn-lt"/>
        <a:ea typeface="+mn-ea"/>
        <a:cs typeface="+mn-cs"/>
      </a:defRPr>
    </a:lvl6pPr>
    <a:lvl7pPr marL="2986522" algn="l" defTabSz="995507" rtl="0" eaLnBrk="1" latinLnBrk="0" hangingPunct="1">
      <a:defRPr sz="2000" kern="1200">
        <a:solidFill>
          <a:schemeClr val="tx1"/>
        </a:solidFill>
        <a:latin typeface="+mn-lt"/>
        <a:ea typeface="+mn-ea"/>
        <a:cs typeface="+mn-cs"/>
      </a:defRPr>
    </a:lvl7pPr>
    <a:lvl8pPr marL="3484275" algn="l" defTabSz="995507" rtl="0" eaLnBrk="1" latinLnBrk="0" hangingPunct="1">
      <a:defRPr sz="2000" kern="1200">
        <a:solidFill>
          <a:schemeClr val="tx1"/>
        </a:solidFill>
        <a:latin typeface="+mn-lt"/>
        <a:ea typeface="+mn-ea"/>
        <a:cs typeface="+mn-cs"/>
      </a:defRPr>
    </a:lvl8pPr>
    <a:lvl9pPr marL="3982029" algn="l" defTabSz="99550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9334"/>
    <a:srgbClr val="5091CD"/>
    <a:srgbClr val="E5E5E5"/>
    <a:srgbClr val="418FDE"/>
    <a:srgbClr val="E56A54"/>
    <a:srgbClr val="4D4D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95"/>
  </p:normalViewPr>
  <p:slideViewPr>
    <p:cSldViewPr>
      <p:cViewPr varScale="1">
        <p:scale>
          <a:sx n="74" d="100"/>
          <a:sy n="74" d="100"/>
        </p:scale>
        <p:origin x="389" y="62"/>
      </p:cViewPr>
      <p:guideLst>
        <p:guide orient="horz" pos="2382"/>
        <p:guide pos="33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0C549-84A4-4186-A906-21F2DE294951}" type="datetimeFigureOut">
              <a:rPr lang="en-US" smtClean="0"/>
              <a:t>1/5/2021</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6AE5DB-BBA9-4847-B910-6A04716AB56C}" type="slidenum">
              <a:rPr lang="en-US" smtClean="0"/>
              <a:t>‹#›</a:t>
            </a:fld>
            <a:endParaRPr lang="en-US"/>
          </a:p>
        </p:txBody>
      </p:sp>
    </p:spTree>
    <p:extLst>
      <p:ext uri="{BB962C8B-B14F-4D97-AF65-F5344CB8AC3E}">
        <p14:creationId xmlns:p14="http://schemas.microsoft.com/office/powerpoint/2010/main" val="2815897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6AE5DB-BBA9-4847-B910-6A04716AB56C}" type="slidenum">
              <a:rPr lang="en-US" smtClean="0"/>
              <a:t>2</a:t>
            </a:fld>
            <a:endParaRPr lang="en-US"/>
          </a:p>
        </p:txBody>
      </p:sp>
    </p:spTree>
    <p:extLst>
      <p:ext uri="{BB962C8B-B14F-4D97-AF65-F5344CB8AC3E}">
        <p14:creationId xmlns:p14="http://schemas.microsoft.com/office/powerpoint/2010/main" val="139253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6AE5DB-BBA9-4847-B910-6A04716AB56C}" type="slidenum">
              <a:rPr lang="en-US" smtClean="0"/>
              <a:t>3</a:t>
            </a:fld>
            <a:endParaRPr lang="en-US"/>
          </a:p>
        </p:txBody>
      </p:sp>
    </p:spTree>
    <p:extLst>
      <p:ext uri="{BB962C8B-B14F-4D97-AF65-F5344CB8AC3E}">
        <p14:creationId xmlns:p14="http://schemas.microsoft.com/office/powerpoint/2010/main" val="3751752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CHA them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4701A5B-7523-9C4B-BDCE-1485B96AA3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851" y="363500"/>
            <a:ext cx="459828" cy="533400"/>
          </a:xfrm>
          <a:prstGeom prst="rect">
            <a:avLst/>
          </a:prstGeom>
        </p:spPr>
      </p:pic>
      <p:sp>
        <p:nvSpPr>
          <p:cNvPr id="8" name="bk object 16">
            <a:extLst>
              <a:ext uri="{FF2B5EF4-FFF2-40B4-BE49-F238E27FC236}">
                <a16:creationId xmlns:a16="http://schemas.microsoft.com/office/drawing/2014/main" id="{62171CEF-6B15-494C-BCF4-14FFB3CFA1B5}"/>
              </a:ext>
            </a:extLst>
          </p:cNvPr>
          <p:cNvSpPr/>
          <p:nvPr userDrawn="1"/>
        </p:nvSpPr>
        <p:spPr>
          <a:xfrm>
            <a:off x="360003" y="6840008"/>
            <a:ext cx="9972040" cy="0"/>
          </a:xfrm>
          <a:custGeom>
            <a:avLst/>
            <a:gdLst/>
            <a:ahLst/>
            <a:cxnLst/>
            <a:rect l="l" t="t" r="r" b="b"/>
            <a:pathLst>
              <a:path w="9972040">
                <a:moveTo>
                  <a:pt x="0" y="0"/>
                </a:moveTo>
                <a:lnTo>
                  <a:pt x="9971989" y="0"/>
                </a:lnTo>
              </a:path>
            </a:pathLst>
          </a:custGeom>
          <a:ln w="12700">
            <a:solidFill>
              <a:srgbClr val="5091CD"/>
            </a:solidFill>
          </a:ln>
        </p:spPr>
        <p:txBody>
          <a:bodyPr wrap="square" lIns="0" tIns="0" rIns="0" bIns="0" rtlCol="0"/>
          <a:lstStyle/>
          <a:p>
            <a:endParaRPr/>
          </a:p>
        </p:txBody>
      </p:sp>
      <p:sp>
        <p:nvSpPr>
          <p:cNvPr id="9" name="object 5">
            <a:extLst>
              <a:ext uri="{FF2B5EF4-FFF2-40B4-BE49-F238E27FC236}">
                <a16:creationId xmlns:a16="http://schemas.microsoft.com/office/drawing/2014/main" id="{E3E0A900-D625-DB46-B0A7-72DC62357D09}"/>
              </a:ext>
            </a:extLst>
          </p:cNvPr>
          <p:cNvSpPr/>
          <p:nvPr userDrawn="1"/>
        </p:nvSpPr>
        <p:spPr>
          <a:xfrm>
            <a:off x="360003" y="1080001"/>
            <a:ext cx="9972040" cy="0"/>
          </a:xfrm>
          <a:custGeom>
            <a:avLst/>
            <a:gdLst/>
            <a:ahLst/>
            <a:cxnLst/>
            <a:rect l="l" t="t" r="r" b="b"/>
            <a:pathLst>
              <a:path w="9972040">
                <a:moveTo>
                  <a:pt x="0" y="0"/>
                </a:moveTo>
                <a:lnTo>
                  <a:pt x="9971989" y="0"/>
                </a:lnTo>
              </a:path>
            </a:pathLst>
          </a:custGeom>
          <a:ln w="38100">
            <a:solidFill>
              <a:srgbClr val="5091CD"/>
            </a:solidFill>
          </a:ln>
        </p:spPr>
        <p:txBody>
          <a:bodyPr wrap="square" lIns="0" tIns="0" rIns="0" bIns="0" rtlCol="0"/>
          <a:lstStyle/>
          <a:p>
            <a:endParaRPr/>
          </a:p>
        </p:txBody>
      </p:sp>
      <p:sp>
        <p:nvSpPr>
          <p:cNvPr id="10" name="object 7">
            <a:extLst>
              <a:ext uri="{FF2B5EF4-FFF2-40B4-BE49-F238E27FC236}">
                <a16:creationId xmlns:a16="http://schemas.microsoft.com/office/drawing/2014/main" id="{0F6044DC-2FBA-C74A-AF10-B02FF8AE56A0}"/>
              </a:ext>
            </a:extLst>
          </p:cNvPr>
          <p:cNvSpPr/>
          <p:nvPr userDrawn="1"/>
        </p:nvSpPr>
        <p:spPr>
          <a:xfrm>
            <a:off x="1007522" y="360008"/>
            <a:ext cx="0" cy="540385"/>
          </a:xfrm>
          <a:custGeom>
            <a:avLst/>
            <a:gdLst/>
            <a:ahLst/>
            <a:cxnLst/>
            <a:rect l="l" t="t" r="r" b="b"/>
            <a:pathLst>
              <a:path h="540385">
                <a:moveTo>
                  <a:pt x="0" y="0"/>
                </a:moveTo>
                <a:lnTo>
                  <a:pt x="0" y="540004"/>
                </a:lnTo>
              </a:path>
            </a:pathLst>
          </a:custGeom>
          <a:ln w="12700">
            <a:solidFill>
              <a:srgbClr val="5091CD"/>
            </a:solidFill>
          </a:ln>
        </p:spPr>
        <p:txBody>
          <a:bodyPr wrap="square" lIns="0" tIns="0" rIns="0" bIns="0" rtlCol="0"/>
          <a:lstStyle/>
          <a:p>
            <a:endParaRPr/>
          </a:p>
        </p:txBody>
      </p:sp>
    </p:spTree>
    <p:extLst>
      <p:ext uri="{BB962C8B-B14F-4D97-AF65-F5344CB8AC3E}">
        <p14:creationId xmlns:p14="http://schemas.microsoft.com/office/powerpoint/2010/main" val="331637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F4BC-E682-4BFB-879E-5B18216A95F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95800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6"/>
            <a:ext cx="2404944" cy="6452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432" y="302866"/>
            <a:ext cx="7036687" cy="64529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F4BC-E682-4BFB-879E-5B18216A95F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233324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CE77E450-353B-4865-B8C6-9B969320BD3D}"/>
              </a:ext>
            </a:extLst>
          </p:cNvPr>
          <p:cNvSpPr/>
          <p:nvPr userDrawn="1"/>
        </p:nvSpPr>
        <p:spPr>
          <a:xfrm>
            <a:off x="0" y="1"/>
            <a:ext cx="10687369" cy="7560309"/>
          </a:xfrm>
          <a:custGeom>
            <a:avLst/>
            <a:gdLst/>
            <a:ahLst/>
            <a:cxnLst/>
            <a:rect l="l" t="t" r="r" b="b"/>
            <a:pathLst>
              <a:path w="10692130" h="7560309">
                <a:moveTo>
                  <a:pt x="0" y="7560005"/>
                </a:moveTo>
                <a:lnTo>
                  <a:pt x="10692003" y="7560005"/>
                </a:lnTo>
                <a:lnTo>
                  <a:pt x="10692003" y="0"/>
                </a:lnTo>
                <a:lnTo>
                  <a:pt x="0" y="0"/>
                </a:lnTo>
                <a:lnTo>
                  <a:pt x="0" y="7560005"/>
                </a:lnTo>
                <a:close/>
              </a:path>
            </a:pathLst>
          </a:custGeom>
          <a:solidFill>
            <a:srgbClr val="418FDE"/>
          </a:solidFill>
        </p:spPr>
        <p:txBody>
          <a:bodyPr wrap="square" lIns="0" tIns="0" rIns="0" bIns="0" rtlCol="0"/>
          <a:lstStyle/>
          <a:p>
            <a:r>
              <a:rPr lang="en-US" sz="1999" dirty="0"/>
              <a:t> </a:t>
            </a:r>
            <a:endParaRPr sz="1999" dirty="0"/>
          </a:p>
        </p:txBody>
      </p:sp>
      <p:sp>
        <p:nvSpPr>
          <p:cNvPr id="2" name="object 5">
            <a:extLst>
              <a:ext uri="{FF2B5EF4-FFF2-40B4-BE49-F238E27FC236}">
                <a16:creationId xmlns:a16="http://schemas.microsoft.com/office/drawing/2014/main" id="{24A17A68-3337-4FE2-93BE-9F7C3909AFB5}"/>
              </a:ext>
            </a:extLst>
          </p:cNvPr>
          <p:cNvSpPr/>
          <p:nvPr userDrawn="1"/>
        </p:nvSpPr>
        <p:spPr>
          <a:xfrm flipV="1">
            <a:off x="3992372" y="4307207"/>
            <a:ext cx="2703895" cy="45719"/>
          </a:xfrm>
          <a:custGeom>
            <a:avLst/>
            <a:gdLst/>
            <a:ahLst/>
            <a:cxnLst/>
            <a:rect l="l" t="t" r="r" b="b"/>
            <a:pathLst>
              <a:path w="1287145">
                <a:moveTo>
                  <a:pt x="0" y="0"/>
                </a:moveTo>
                <a:lnTo>
                  <a:pt x="1287005" y="0"/>
                </a:lnTo>
              </a:path>
            </a:pathLst>
          </a:custGeom>
          <a:ln w="76200">
            <a:solidFill>
              <a:srgbClr val="144372"/>
            </a:solidFill>
          </a:ln>
        </p:spPr>
        <p:txBody>
          <a:bodyPr wrap="square" lIns="0" tIns="0" rIns="0" bIns="0" rtlCol="0"/>
          <a:lstStyle/>
          <a:p>
            <a:endParaRPr sz="1999"/>
          </a:p>
        </p:txBody>
      </p:sp>
      <p:pic>
        <p:nvPicPr>
          <p:cNvPr id="3" name="Graphic 2">
            <a:extLst>
              <a:ext uri="{FF2B5EF4-FFF2-40B4-BE49-F238E27FC236}">
                <a16:creationId xmlns:a16="http://schemas.microsoft.com/office/drawing/2014/main" id="{BFFE4DD1-1597-480C-A5EA-F00EDC14232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722" y="609254"/>
            <a:ext cx="1085926" cy="1343718"/>
          </a:xfrm>
          <a:prstGeom prst="rect">
            <a:avLst/>
          </a:prstGeom>
        </p:spPr>
      </p:pic>
      <p:sp>
        <p:nvSpPr>
          <p:cNvPr id="8" name="Text Placeholder 7">
            <a:extLst>
              <a:ext uri="{FF2B5EF4-FFF2-40B4-BE49-F238E27FC236}">
                <a16:creationId xmlns:a16="http://schemas.microsoft.com/office/drawing/2014/main" id="{1C312CC6-040B-4799-A0C5-746AB65D25E2}"/>
              </a:ext>
            </a:extLst>
          </p:cNvPr>
          <p:cNvSpPr>
            <a:spLocks noGrp="1"/>
          </p:cNvSpPr>
          <p:nvPr>
            <p:ph type="body" sz="quarter" idx="10" hasCustomPrompt="1"/>
          </p:nvPr>
        </p:nvSpPr>
        <p:spPr>
          <a:xfrm>
            <a:off x="1459849" y="2219325"/>
            <a:ext cx="7578524" cy="1409700"/>
          </a:xfrm>
          <a:prstGeom prst="rect">
            <a:avLst/>
          </a:prstGeom>
        </p:spPr>
        <p:txBody>
          <a:bodyPr/>
          <a:lstStyle>
            <a:lvl1pPr algn="ctr">
              <a:defRPr sz="3998" b="1">
                <a:solidFill>
                  <a:schemeClr val="bg1"/>
                </a:solidFill>
                <a:latin typeface="Roboto Slab" pitchFamily="2" charset="0"/>
                <a:ea typeface="Roboto Slab" pitchFamily="2" charset="0"/>
              </a:defRPr>
            </a:lvl1pPr>
            <a:lvl2pPr>
              <a:defRPr sz="5398">
                <a:latin typeface="Roboto Slab" pitchFamily="2" charset="0"/>
                <a:ea typeface="Roboto Slab" pitchFamily="2" charset="0"/>
              </a:defRPr>
            </a:lvl2pPr>
            <a:lvl3pPr>
              <a:defRPr sz="5398">
                <a:latin typeface="Roboto Slab" pitchFamily="2" charset="0"/>
                <a:ea typeface="Roboto Slab" pitchFamily="2" charset="0"/>
              </a:defRPr>
            </a:lvl3pPr>
            <a:lvl4pPr>
              <a:defRPr sz="5398">
                <a:latin typeface="Roboto Slab" pitchFamily="2" charset="0"/>
                <a:ea typeface="Roboto Slab" pitchFamily="2" charset="0"/>
              </a:defRPr>
            </a:lvl4pPr>
            <a:lvl5pPr>
              <a:defRPr sz="5398">
                <a:latin typeface="Roboto Slab" pitchFamily="2" charset="0"/>
                <a:ea typeface="Roboto Slab" pitchFamily="2" charset="0"/>
              </a:defRPr>
            </a:lvl5pPr>
          </a:lstStyle>
          <a:p>
            <a:pPr lvl="0"/>
            <a:r>
              <a:rPr lang="en-US" dirty="0"/>
              <a:t>TITLE OF YOUR </a:t>
            </a:r>
          </a:p>
          <a:p>
            <a:pPr lvl="0"/>
            <a:r>
              <a:rPr lang="en-US" dirty="0"/>
              <a:t>PRESENTATION</a:t>
            </a:r>
          </a:p>
        </p:txBody>
      </p:sp>
      <p:sp>
        <p:nvSpPr>
          <p:cNvPr id="10" name="Text Placeholder 9">
            <a:extLst>
              <a:ext uri="{FF2B5EF4-FFF2-40B4-BE49-F238E27FC236}">
                <a16:creationId xmlns:a16="http://schemas.microsoft.com/office/drawing/2014/main" id="{B30F6994-9E7D-4E39-AB1E-C0C614579AFC}"/>
              </a:ext>
            </a:extLst>
          </p:cNvPr>
          <p:cNvSpPr>
            <a:spLocks noGrp="1"/>
          </p:cNvSpPr>
          <p:nvPr>
            <p:ph type="body" sz="quarter" idx="11" hasCustomPrompt="1"/>
          </p:nvPr>
        </p:nvSpPr>
        <p:spPr>
          <a:xfrm>
            <a:off x="2259593" y="4848225"/>
            <a:ext cx="6131368" cy="1409700"/>
          </a:xfrm>
          <a:prstGeom prst="rect">
            <a:avLst/>
          </a:prstGeom>
        </p:spPr>
        <p:txBody>
          <a:bodyPr/>
          <a:lstStyle>
            <a:lvl1pPr algn="ctr">
              <a:defRPr>
                <a:solidFill>
                  <a:schemeClr val="bg1"/>
                </a:solidFill>
                <a:latin typeface="Roboto" panose="02000000000000000000" pitchFamily="2" charset="0"/>
                <a:ea typeface="Roboto" panose="02000000000000000000" pitchFamily="2" charset="0"/>
              </a:defRPr>
            </a:lvl1pPr>
            <a:lvl2pPr>
              <a:defRPr>
                <a:solidFill>
                  <a:schemeClr val="bg1"/>
                </a:solidFill>
                <a:latin typeface="Roboto" panose="02000000000000000000" pitchFamily="2" charset="0"/>
                <a:ea typeface="Roboto" panose="02000000000000000000" pitchFamily="2" charset="0"/>
              </a:defRPr>
            </a:lvl2pPr>
            <a:lvl3pPr>
              <a:defRPr>
                <a:solidFill>
                  <a:schemeClr val="bg1"/>
                </a:solidFill>
                <a:latin typeface="Roboto" panose="02000000000000000000" pitchFamily="2" charset="0"/>
                <a:ea typeface="Roboto" panose="02000000000000000000" pitchFamily="2" charset="0"/>
              </a:defRPr>
            </a:lvl3pPr>
            <a:lvl4pPr>
              <a:defRPr>
                <a:solidFill>
                  <a:schemeClr val="bg1"/>
                </a:solidFill>
                <a:latin typeface="Roboto" panose="02000000000000000000" pitchFamily="2" charset="0"/>
                <a:ea typeface="Roboto" panose="02000000000000000000" pitchFamily="2" charset="0"/>
              </a:defRPr>
            </a:lvl4pPr>
            <a:lvl5pPr>
              <a:defRPr>
                <a:solidFill>
                  <a:schemeClr val="bg1"/>
                </a:solidFill>
                <a:latin typeface="Roboto" panose="02000000000000000000" pitchFamily="2" charset="0"/>
                <a:ea typeface="Roboto" panose="02000000000000000000" pitchFamily="2" charset="0"/>
              </a:defRPr>
            </a:lvl5pPr>
          </a:lstStyle>
          <a:p>
            <a:pPr lvl="0"/>
            <a:r>
              <a:rPr lang="en-US" dirty="0"/>
              <a:t>This is the subtitle or the extra information</a:t>
            </a:r>
          </a:p>
          <a:p>
            <a:pPr lvl="0"/>
            <a:r>
              <a:rPr lang="en-US" dirty="0"/>
              <a:t>like name or contact</a:t>
            </a:r>
          </a:p>
        </p:txBody>
      </p:sp>
    </p:spTree>
    <p:extLst>
      <p:ext uri="{BB962C8B-B14F-4D97-AF65-F5344CB8AC3E}">
        <p14:creationId xmlns:p14="http://schemas.microsoft.com/office/powerpoint/2010/main" val="119986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able of content">
    <p:bg>
      <p:bgPr>
        <a:solidFill>
          <a:schemeClr val="bg1"/>
        </a:solidFill>
        <a:effectLst/>
      </p:bgPr>
    </p:bg>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07B48F48-27A7-4634-930C-05224C93AA8E}"/>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13" name="Text Placeholder 12">
            <a:extLst>
              <a:ext uri="{FF2B5EF4-FFF2-40B4-BE49-F238E27FC236}">
                <a16:creationId xmlns:a16="http://schemas.microsoft.com/office/drawing/2014/main" id="{7784804A-30BF-40E1-BFA7-959AAECD2197}"/>
              </a:ext>
            </a:extLst>
          </p:cNvPr>
          <p:cNvSpPr>
            <a:spLocks noGrp="1"/>
          </p:cNvSpPr>
          <p:nvPr>
            <p:ph type="body" sz="quarter" idx="10" hasCustomPrompt="1"/>
          </p:nvPr>
        </p:nvSpPr>
        <p:spPr>
          <a:xfrm>
            <a:off x="686180" y="695325"/>
            <a:ext cx="4646130" cy="914400"/>
          </a:xfrm>
          <a:prstGeom prst="rect">
            <a:avLst/>
          </a:prstGeom>
        </p:spPr>
        <p:txBody>
          <a:bodyPr lIns="0" tIns="0" rIns="0" bIns="0"/>
          <a:lstStyle>
            <a:lvl1pPr>
              <a:defRPr sz="3199" b="1">
                <a:solidFill>
                  <a:srgbClr val="418FDE"/>
                </a:solidFill>
                <a:latin typeface="Roboto Slab" pitchFamily="2" charset="0"/>
                <a:ea typeface="Roboto Slab" pitchFamily="2" charset="0"/>
              </a:defRPr>
            </a:lvl1pPr>
          </a:lstStyle>
          <a:p>
            <a:pPr lvl="0"/>
            <a:r>
              <a:rPr lang="en-US" dirty="0"/>
              <a:t>TABLE OF CONTENTS</a:t>
            </a:r>
          </a:p>
        </p:txBody>
      </p:sp>
      <p:sp>
        <p:nvSpPr>
          <p:cNvPr id="15" name="Text Placeholder 14">
            <a:extLst>
              <a:ext uri="{FF2B5EF4-FFF2-40B4-BE49-F238E27FC236}">
                <a16:creationId xmlns:a16="http://schemas.microsoft.com/office/drawing/2014/main" id="{D60C1B9C-ABA7-46A7-A6BF-1ED081563266}"/>
              </a:ext>
            </a:extLst>
          </p:cNvPr>
          <p:cNvSpPr>
            <a:spLocks noGrp="1"/>
          </p:cNvSpPr>
          <p:nvPr>
            <p:ph type="body" sz="quarter" idx="11" hasCustomPrompt="1"/>
          </p:nvPr>
        </p:nvSpPr>
        <p:spPr>
          <a:xfrm>
            <a:off x="710883" y="2714625"/>
            <a:ext cx="4633436" cy="3086100"/>
          </a:xfrm>
          <a:prstGeom prst="rect">
            <a:avLst/>
          </a:prstGeom>
        </p:spPr>
        <p:txBody>
          <a:bodyPr lIns="0" tIns="0" rIns="0" bIns="0"/>
          <a:lstStyle>
            <a:lvl1pPr marL="285636" indent="-285636">
              <a:lnSpc>
                <a:spcPct val="150000"/>
              </a:lnSpc>
              <a:buFont typeface="Arial" panose="020B0604020202020204" pitchFamily="34" charset="0"/>
              <a:buChar char="•"/>
              <a:defRPr sz="2399" b="1">
                <a:latin typeface="Roboto" panose="02000000000000000000" pitchFamily="2" charset="0"/>
                <a:ea typeface="Roboto" panose="02000000000000000000" pitchFamily="2" charset="0"/>
              </a:defRPr>
            </a:lvl1pPr>
          </a:lstStyle>
          <a:p>
            <a:pPr lvl="0"/>
            <a:r>
              <a:rPr lang="en-US" dirty="0"/>
              <a:t>Chapter 1</a:t>
            </a:r>
          </a:p>
          <a:p>
            <a:pPr lvl="0"/>
            <a:r>
              <a:rPr lang="en-US" dirty="0"/>
              <a:t>Chapter 2</a:t>
            </a:r>
          </a:p>
          <a:p>
            <a:pPr lvl="0"/>
            <a:r>
              <a:rPr lang="en-US" dirty="0"/>
              <a:t>Chapter 3</a:t>
            </a:r>
          </a:p>
        </p:txBody>
      </p:sp>
    </p:spTree>
    <p:extLst>
      <p:ext uri="{BB962C8B-B14F-4D97-AF65-F5344CB8AC3E}">
        <p14:creationId xmlns:p14="http://schemas.microsoft.com/office/powerpoint/2010/main" val="158442903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hapter with intro">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932A284-67B2-4326-89C5-3ABDCE00D883}"/>
              </a:ext>
            </a:extLst>
          </p:cNvPr>
          <p:cNvSpPr/>
          <p:nvPr userDrawn="1"/>
        </p:nvSpPr>
        <p:spPr>
          <a:xfrm>
            <a:off x="1" y="1"/>
            <a:ext cx="10687369" cy="7560309"/>
          </a:xfrm>
          <a:custGeom>
            <a:avLst/>
            <a:gdLst/>
            <a:ahLst/>
            <a:cxnLst/>
            <a:rect l="l" t="t" r="r" b="b"/>
            <a:pathLst>
              <a:path w="10692130" h="7560309">
                <a:moveTo>
                  <a:pt x="0" y="7560005"/>
                </a:moveTo>
                <a:lnTo>
                  <a:pt x="10692003" y="7560005"/>
                </a:lnTo>
                <a:lnTo>
                  <a:pt x="10692003" y="0"/>
                </a:lnTo>
                <a:lnTo>
                  <a:pt x="0" y="0"/>
                </a:lnTo>
                <a:lnTo>
                  <a:pt x="0" y="7560005"/>
                </a:lnTo>
                <a:close/>
              </a:path>
            </a:pathLst>
          </a:custGeom>
          <a:solidFill>
            <a:srgbClr val="418FDE"/>
          </a:solidFill>
        </p:spPr>
        <p:txBody>
          <a:bodyPr wrap="square" lIns="0" tIns="0" rIns="0" bIns="0" rtlCol="0"/>
          <a:lstStyle/>
          <a:p>
            <a:endParaRPr sz="1999" dirty="0"/>
          </a:p>
        </p:txBody>
      </p:sp>
      <p:sp>
        <p:nvSpPr>
          <p:cNvPr id="5" name="object 5">
            <a:extLst>
              <a:ext uri="{FF2B5EF4-FFF2-40B4-BE49-F238E27FC236}">
                <a16:creationId xmlns:a16="http://schemas.microsoft.com/office/drawing/2014/main" id="{07B48F48-27A7-4634-930C-05224C93AA8E}"/>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9" name="Text Placeholder 8">
            <a:extLst>
              <a:ext uri="{FF2B5EF4-FFF2-40B4-BE49-F238E27FC236}">
                <a16:creationId xmlns:a16="http://schemas.microsoft.com/office/drawing/2014/main" id="{C9EFB51C-6DB9-46CA-95CB-0C977FE8A8F7}"/>
              </a:ext>
            </a:extLst>
          </p:cNvPr>
          <p:cNvSpPr>
            <a:spLocks noGrp="1"/>
          </p:cNvSpPr>
          <p:nvPr>
            <p:ph type="body" sz="quarter" idx="10" hasCustomPrompt="1"/>
          </p:nvPr>
        </p:nvSpPr>
        <p:spPr>
          <a:xfrm>
            <a:off x="695380" y="774307"/>
            <a:ext cx="5636289" cy="914400"/>
          </a:xfrm>
          <a:prstGeom prst="rect">
            <a:avLst/>
          </a:prstGeom>
        </p:spPr>
        <p:txBody>
          <a:bodyPr lIns="0" tIns="0" rIns="0" bIns="0"/>
          <a:lstStyle>
            <a:lvl1pPr>
              <a:defRPr sz="3199" b="1">
                <a:solidFill>
                  <a:schemeClr val="bg1"/>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NAME OF THE CHAPTER</a:t>
            </a:r>
          </a:p>
        </p:txBody>
      </p:sp>
      <p:sp>
        <p:nvSpPr>
          <p:cNvPr id="11" name="Text Placeholder 10">
            <a:extLst>
              <a:ext uri="{FF2B5EF4-FFF2-40B4-BE49-F238E27FC236}">
                <a16:creationId xmlns:a16="http://schemas.microsoft.com/office/drawing/2014/main" id="{5D018956-D9E6-425D-8ADA-1E24525DED84}"/>
              </a:ext>
            </a:extLst>
          </p:cNvPr>
          <p:cNvSpPr>
            <a:spLocks noGrp="1"/>
          </p:cNvSpPr>
          <p:nvPr>
            <p:ph type="body" sz="quarter" idx="11" hasCustomPrompt="1"/>
          </p:nvPr>
        </p:nvSpPr>
        <p:spPr>
          <a:xfrm>
            <a:off x="695016" y="2638425"/>
            <a:ext cx="6248791" cy="2819400"/>
          </a:xfrm>
          <a:prstGeom prst="rect">
            <a:avLst/>
          </a:prstGeom>
        </p:spPr>
        <p:txBody>
          <a:bodyPr lIns="0" tIns="0" rIns="0" bIns="0"/>
          <a:lstStyle>
            <a:lvl1pPr>
              <a:defRPr>
                <a:solidFill>
                  <a:schemeClr val="bg1"/>
                </a:solidFill>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Chapter intro</a:t>
            </a:r>
          </a:p>
        </p:txBody>
      </p:sp>
    </p:spTree>
    <p:extLst>
      <p:ext uri="{BB962C8B-B14F-4D97-AF65-F5344CB8AC3E}">
        <p14:creationId xmlns:p14="http://schemas.microsoft.com/office/powerpoint/2010/main" val="4015474938"/>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hapter with title and intro">
    <p:bg>
      <p:bgPr>
        <a:solidFill>
          <a:schemeClr val="bg1"/>
        </a:solidFill>
        <a:effectLst/>
      </p:bgPr>
    </p:bg>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480F3E93-2883-4382-8707-DF5E5E352107}"/>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8" name="Text Placeholder 7">
            <a:extLst>
              <a:ext uri="{FF2B5EF4-FFF2-40B4-BE49-F238E27FC236}">
                <a16:creationId xmlns:a16="http://schemas.microsoft.com/office/drawing/2014/main" id="{D4F1692E-F3D4-4FE2-9385-650941E885B3}"/>
              </a:ext>
            </a:extLst>
          </p:cNvPr>
          <p:cNvSpPr>
            <a:spLocks noGrp="1"/>
          </p:cNvSpPr>
          <p:nvPr>
            <p:ph type="body" sz="quarter" idx="10" hasCustomPrompt="1"/>
          </p:nvPr>
        </p:nvSpPr>
        <p:spPr>
          <a:xfrm>
            <a:off x="698189" y="771525"/>
            <a:ext cx="6550282" cy="419100"/>
          </a:xfrm>
          <a:prstGeom prst="rect">
            <a:avLst/>
          </a:prstGeom>
        </p:spPr>
        <p:txBody>
          <a:bodyPr lIns="0" tIns="0" rIns="0" bIns="0"/>
          <a:lstStyle>
            <a:lvl1pPr>
              <a:defRPr sz="3199"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NAME OF THE CHAPTER</a:t>
            </a:r>
          </a:p>
        </p:txBody>
      </p:sp>
      <p:sp>
        <p:nvSpPr>
          <p:cNvPr id="10" name="Text Placeholder 9">
            <a:extLst>
              <a:ext uri="{FF2B5EF4-FFF2-40B4-BE49-F238E27FC236}">
                <a16:creationId xmlns:a16="http://schemas.microsoft.com/office/drawing/2014/main" id="{DA18D06A-C031-4793-932E-4F18D8558978}"/>
              </a:ext>
            </a:extLst>
          </p:cNvPr>
          <p:cNvSpPr>
            <a:spLocks noGrp="1"/>
          </p:cNvSpPr>
          <p:nvPr>
            <p:ph type="body" sz="quarter" idx="11" hasCustomPrompt="1"/>
          </p:nvPr>
        </p:nvSpPr>
        <p:spPr>
          <a:xfrm>
            <a:off x="697503" y="1372630"/>
            <a:ext cx="4722296" cy="342900"/>
          </a:xfrm>
          <a:prstGeom prst="rect">
            <a:avLst/>
          </a:prstGeom>
        </p:spPr>
        <p:txBody>
          <a:bodyPr lIns="0" tIns="0" rIns="0" bIns="0"/>
          <a:lstStyle>
            <a:lvl1pPr>
              <a:defRPr b="1">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TITLE OF THE SECTION</a:t>
            </a:r>
          </a:p>
        </p:txBody>
      </p:sp>
      <p:sp>
        <p:nvSpPr>
          <p:cNvPr id="12" name="Text Placeholder 11">
            <a:extLst>
              <a:ext uri="{FF2B5EF4-FFF2-40B4-BE49-F238E27FC236}">
                <a16:creationId xmlns:a16="http://schemas.microsoft.com/office/drawing/2014/main" id="{B4CFD0C2-325A-4C55-A8E8-7290C9072546}"/>
              </a:ext>
            </a:extLst>
          </p:cNvPr>
          <p:cNvSpPr>
            <a:spLocks noGrp="1"/>
          </p:cNvSpPr>
          <p:nvPr>
            <p:ph type="body" sz="quarter" idx="12" hasCustomPrompt="1"/>
          </p:nvPr>
        </p:nvSpPr>
        <p:spPr>
          <a:xfrm>
            <a:off x="698189" y="2447925"/>
            <a:ext cx="4646130" cy="1333500"/>
          </a:xfrm>
          <a:prstGeom prst="rect">
            <a:avLst/>
          </a:prstGeom>
        </p:spPr>
        <p:txBody>
          <a:bodyPr lIns="0" tIns="0" rIns="0" bIns="0"/>
          <a:lstStyle>
            <a:lvl1pPr>
              <a:defRPr>
                <a:solidFill>
                  <a:srgbClr val="418FDE"/>
                </a:solidFill>
                <a:latin typeface="Roboto Slab" pitchFamily="2" charset="0"/>
                <a:ea typeface="Roboto Slab" pitchFamily="2" charset="0"/>
              </a:defRPr>
            </a:lvl1pPr>
            <a:lvl2pPr>
              <a:defRPr>
                <a:solidFill>
                  <a:srgbClr val="418FDE"/>
                </a:solidFill>
                <a:latin typeface="Roboto Slab" pitchFamily="2" charset="0"/>
                <a:ea typeface="Roboto Slab" pitchFamily="2" charset="0"/>
              </a:defRPr>
            </a:lvl2pPr>
            <a:lvl3pPr>
              <a:defRPr>
                <a:solidFill>
                  <a:srgbClr val="418FDE"/>
                </a:solidFill>
                <a:latin typeface="Roboto Slab" pitchFamily="2" charset="0"/>
                <a:ea typeface="Roboto Slab" pitchFamily="2" charset="0"/>
              </a:defRPr>
            </a:lvl3pPr>
            <a:lvl4pPr>
              <a:defRPr>
                <a:solidFill>
                  <a:srgbClr val="418FDE"/>
                </a:solidFill>
                <a:latin typeface="Roboto Slab" pitchFamily="2" charset="0"/>
                <a:ea typeface="Roboto Slab" pitchFamily="2" charset="0"/>
              </a:defRPr>
            </a:lvl4pPr>
            <a:lvl5pPr>
              <a:defRPr>
                <a:solidFill>
                  <a:srgbClr val="418FDE"/>
                </a:solidFill>
                <a:latin typeface="Roboto Slab" pitchFamily="2" charset="0"/>
                <a:ea typeface="Roboto Slab" pitchFamily="2" charset="0"/>
              </a:defRPr>
            </a:lvl5pPr>
          </a:lstStyle>
          <a:p>
            <a:pPr lvl="0"/>
            <a:r>
              <a:rPr lang="en-US" dirty="0"/>
              <a:t>Introduction of the slide Humanitarian assistance is hamstrung by prevalent administrative ways to deliver more than 2.7 million people with aid in 2017</a:t>
            </a:r>
          </a:p>
        </p:txBody>
      </p:sp>
      <p:sp>
        <p:nvSpPr>
          <p:cNvPr id="14" name="Text Placeholder 13">
            <a:extLst>
              <a:ext uri="{FF2B5EF4-FFF2-40B4-BE49-F238E27FC236}">
                <a16:creationId xmlns:a16="http://schemas.microsoft.com/office/drawing/2014/main" id="{18325391-10EC-478D-8503-E7B2BA3C3F53}"/>
              </a:ext>
            </a:extLst>
          </p:cNvPr>
          <p:cNvSpPr>
            <a:spLocks noGrp="1"/>
          </p:cNvSpPr>
          <p:nvPr>
            <p:ph type="body" sz="quarter" idx="13" hasCustomPrompt="1"/>
          </p:nvPr>
        </p:nvSpPr>
        <p:spPr>
          <a:xfrm>
            <a:off x="698189" y="4010025"/>
            <a:ext cx="4569964" cy="2819400"/>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Assistance is hamstrung by prevalent insecurity, and logistical and administrative hurdles. Despite challenges, humanitarian actors have developed innovative ways to deliver assistance, reaching more than 2.7 million people with aid in 2017</a:t>
            </a:r>
          </a:p>
          <a:p>
            <a:pPr lvl="1"/>
            <a:endParaRPr lang="en-US" dirty="0"/>
          </a:p>
        </p:txBody>
      </p:sp>
    </p:spTree>
    <p:extLst>
      <p:ext uri="{BB962C8B-B14F-4D97-AF65-F5344CB8AC3E}">
        <p14:creationId xmlns:p14="http://schemas.microsoft.com/office/powerpoint/2010/main" val="4113827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figures">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53C4C82E-E028-48BB-8479-DB452E9818FD}"/>
              </a:ext>
            </a:extLst>
          </p:cNvPr>
          <p:cNvSpPr>
            <a:spLocks noGrp="1"/>
          </p:cNvSpPr>
          <p:nvPr>
            <p:ph type="body" sz="quarter" idx="10" hasCustomPrompt="1"/>
          </p:nvPr>
        </p:nvSpPr>
        <p:spPr>
          <a:xfrm>
            <a:off x="698189" y="771525"/>
            <a:ext cx="6550282" cy="419100"/>
          </a:xfrm>
          <a:prstGeom prst="rect">
            <a:avLst/>
          </a:prstGeom>
        </p:spPr>
        <p:txBody>
          <a:bodyPr lIns="0" tIns="0" rIns="0" bIns="0"/>
          <a:lstStyle>
            <a:lvl1pPr>
              <a:defRPr sz="3199"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NAME OF THE CHAPTER</a:t>
            </a:r>
          </a:p>
        </p:txBody>
      </p:sp>
      <p:sp>
        <p:nvSpPr>
          <p:cNvPr id="4" name="Text Placeholder 13">
            <a:extLst>
              <a:ext uri="{FF2B5EF4-FFF2-40B4-BE49-F238E27FC236}">
                <a16:creationId xmlns:a16="http://schemas.microsoft.com/office/drawing/2014/main" id="{BE9E9148-1FAF-436B-905A-2325D8D003FB}"/>
              </a:ext>
            </a:extLst>
          </p:cNvPr>
          <p:cNvSpPr>
            <a:spLocks noGrp="1"/>
          </p:cNvSpPr>
          <p:nvPr>
            <p:ph type="body" sz="quarter" idx="13" hasCustomPrompt="1"/>
          </p:nvPr>
        </p:nvSpPr>
        <p:spPr>
          <a:xfrm>
            <a:off x="698189" y="2447925"/>
            <a:ext cx="2475397" cy="800100"/>
          </a:xfrm>
          <a:prstGeom prst="rect">
            <a:avLst/>
          </a:prstGeom>
        </p:spPr>
        <p:txBody>
          <a:bodyPr lIns="0" tIns="0" rIns="0" bIns="0"/>
          <a:lstStyle>
            <a:lvl1pPr>
              <a:defRPr sz="5998"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2,000</a:t>
            </a:r>
          </a:p>
        </p:txBody>
      </p:sp>
      <p:sp>
        <p:nvSpPr>
          <p:cNvPr id="5" name="Text Placeholder 13">
            <a:extLst>
              <a:ext uri="{FF2B5EF4-FFF2-40B4-BE49-F238E27FC236}">
                <a16:creationId xmlns:a16="http://schemas.microsoft.com/office/drawing/2014/main" id="{104482E9-3D99-48DE-A93F-89A121CE661E}"/>
              </a:ext>
            </a:extLst>
          </p:cNvPr>
          <p:cNvSpPr>
            <a:spLocks noGrp="1"/>
          </p:cNvSpPr>
          <p:nvPr>
            <p:ph type="body" sz="quarter" idx="14" hasCustomPrompt="1"/>
          </p:nvPr>
        </p:nvSpPr>
        <p:spPr>
          <a:xfrm>
            <a:off x="698189" y="3400425"/>
            <a:ext cx="2741978" cy="533400"/>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PEOPLE IN NEED</a:t>
            </a:r>
          </a:p>
          <a:p>
            <a:pPr lvl="1"/>
            <a:endParaRPr lang="en-US" dirty="0"/>
          </a:p>
        </p:txBody>
      </p:sp>
      <p:sp>
        <p:nvSpPr>
          <p:cNvPr id="6" name="Text Placeholder 13">
            <a:extLst>
              <a:ext uri="{FF2B5EF4-FFF2-40B4-BE49-F238E27FC236}">
                <a16:creationId xmlns:a16="http://schemas.microsoft.com/office/drawing/2014/main" id="{87C0BC4F-6361-4C6C-8F82-1DC72F3F0F5C}"/>
              </a:ext>
            </a:extLst>
          </p:cNvPr>
          <p:cNvSpPr>
            <a:spLocks noGrp="1"/>
          </p:cNvSpPr>
          <p:nvPr>
            <p:ph type="body" sz="quarter" idx="15" hasCustomPrompt="1"/>
          </p:nvPr>
        </p:nvSpPr>
        <p:spPr>
          <a:xfrm>
            <a:off x="5344319" y="2447925"/>
            <a:ext cx="2475397" cy="800100"/>
          </a:xfrm>
          <a:prstGeom prst="rect">
            <a:avLst/>
          </a:prstGeom>
        </p:spPr>
        <p:txBody>
          <a:bodyPr lIns="0" tIns="0" rIns="0" bIns="0"/>
          <a:lstStyle>
            <a:lvl1pPr>
              <a:defRPr sz="5998"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$200B</a:t>
            </a:r>
          </a:p>
        </p:txBody>
      </p:sp>
      <p:sp>
        <p:nvSpPr>
          <p:cNvPr id="7" name="Text Placeholder 13">
            <a:extLst>
              <a:ext uri="{FF2B5EF4-FFF2-40B4-BE49-F238E27FC236}">
                <a16:creationId xmlns:a16="http://schemas.microsoft.com/office/drawing/2014/main" id="{C260853A-D939-4F86-9EEF-6747560FB215}"/>
              </a:ext>
            </a:extLst>
          </p:cNvPr>
          <p:cNvSpPr>
            <a:spLocks noGrp="1"/>
          </p:cNvSpPr>
          <p:nvPr>
            <p:ph type="body" sz="quarter" idx="16" hasCustomPrompt="1"/>
          </p:nvPr>
        </p:nvSpPr>
        <p:spPr>
          <a:xfrm>
            <a:off x="5344319" y="3400425"/>
            <a:ext cx="2741978" cy="533400"/>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FUNDING NEED</a:t>
            </a:r>
          </a:p>
          <a:p>
            <a:pPr lvl="1"/>
            <a:endParaRPr lang="en-US" dirty="0"/>
          </a:p>
        </p:txBody>
      </p:sp>
      <p:sp>
        <p:nvSpPr>
          <p:cNvPr id="8" name="Text Placeholder 13">
            <a:extLst>
              <a:ext uri="{FF2B5EF4-FFF2-40B4-BE49-F238E27FC236}">
                <a16:creationId xmlns:a16="http://schemas.microsoft.com/office/drawing/2014/main" id="{C79CE2D6-15A8-4A64-B1DA-94719B3686E7}"/>
              </a:ext>
            </a:extLst>
          </p:cNvPr>
          <p:cNvSpPr>
            <a:spLocks noGrp="1"/>
          </p:cNvSpPr>
          <p:nvPr>
            <p:ph type="body" sz="quarter" idx="17" hasCustomPrompt="1"/>
          </p:nvPr>
        </p:nvSpPr>
        <p:spPr>
          <a:xfrm>
            <a:off x="698189" y="4695825"/>
            <a:ext cx="2475397" cy="800100"/>
          </a:xfrm>
          <a:prstGeom prst="rect">
            <a:avLst/>
          </a:prstGeom>
        </p:spPr>
        <p:txBody>
          <a:bodyPr lIns="0" tIns="0" rIns="0" bIns="0"/>
          <a:lstStyle>
            <a:lvl1pPr>
              <a:defRPr sz="5998"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15</a:t>
            </a:r>
          </a:p>
        </p:txBody>
      </p:sp>
      <p:sp>
        <p:nvSpPr>
          <p:cNvPr id="9" name="Text Placeholder 13">
            <a:extLst>
              <a:ext uri="{FF2B5EF4-FFF2-40B4-BE49-F238E27FC236}">
                <a16:creationId xmlns:a16="http://schemas.microsoft.com/office/drawing/2014/main" id="{3C46B3A9-CB7A-4831-B64B-B16DC185A971}"/>
              </a:ext>
            </a:extLst>
          </p:cNvPr>
          <p:cNvSpPr>
            <a:spLocks noGrp="1"/>
          </p:cNvSpPr>
          <p:nvPr>
            <p:ph type="body" sz="quarter" idx="18" hasCustomPrompt="1"/>
          </p:nvPr>
        </p:nvSpPr>
        <p:spPr>
          <a:xfrm>
            <a:off x="698189" y="5610225"/>
            <a:ext cx="2741978" cy="533400"/>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COUNTRIES AFFECTED</a:t>
            </a:r>
          </a:p>
          <a:p>
            <a:pPr lvl="1"/>
            <a:endParaRPr lang="en-US" dirty="0"/>
          </a:p>
        </p:txBody>
      </p:sp>
      <p:sp>
        <p:nvSpPr>
          <p:cNvPr id="10" name="Text Placeholder 13">
            <a:extLst>
              <a:ext uri="{FF2B5EF4-FFF2-40B4-BE49-F238E27FC236}">
                <a16:creationId xmlns:a16="http://schemas.microsoft.com/office/drawing/2014/main" id="{315BA222-AE04-4871-915C-9535F56FABE4}"/>
              </a:ext>
            </a:extLst>
          </p:cNvPr>
          <p:cNvSpPr>
            <a:spLocks noGrp="1"/>
          </p:cNvSpPr>
          <p:nvPr>
            <p:ph type="body" sz="quarter" idx="19" hasCustomPrompt="1"/>
          </p:nvPr>
        </p:nvSpPr>
        <p:spPr>
          <a:xfrm>
            <a:off x="5344319" y="4695825"/>
            <a:ext cx="2475397" cy="800100"/>
          </a:xfrm>
          <a:prstGeom prst="rect">
            <a:avLst/>
          </a:prstGeom>
        </p:spPr>
        <p:txBody>
          <a:bodyPr lIns="0" tIns="0" rIns="0" bIns="0"/>
          <a:lstStyle>
            <a:lvl1pPr>
              <a:defRPr sz="5998"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22</a:t>
            </a:r>
          </a:p>
        </p:txBody>
      </p:sp>
      <p:sp>
        <p:nvSpPr>
          <p:cNvPr id="11" name="Text Placeholder 13">
            <a:extLst>
              <a:ext uri="{FF2B5EF4-FFF2-40B4-BE49-F238E27FC236}">
                <a16:creationId xmlns:a16="http://schemas.microsoft.com/office/drawing/2014/main" id="{172C73B4-6961-4FA3-80DF-7165C16F978A}"/>
              </a:ext>
            </a:extLst>
          </p:cNvPr>
          <p:cNvSpPr>
            <a:spLocks noGrp="1"/>
          </p:cNvSpPr>
          <p:nvPr>
            <p:ph type="body" sz="quarter" idx="20" hasCustomPrompt="1"/>
          </p:nvPr>
        </p:nvSpPr>
        <p:spPr>
          <a:xfrm>
            <a:off x="5344319" y="5610225"/>
            <a:ext cx="2741978" cy="533400"/>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DONORS</a:t>
            </a:r>
          </a:p>
          <a:p>
            <a:pPr lvl="1"/>
            <a:endParaRPr lang="en-US" dirty="0"/>
          </a:p>
        </p:txBody>
      </p:sp>
      <p:sp>
        <p:nvSpPr>
          <p:cNvPr id="12" name="object 5">
            <a:extLst>
              <a:ext uri="{FF2B5EF4-FFF2-40B4-BE49-F238E27FC236}">
                <a16:creationId xmlns:a16="http://schemas.microsoft.com/office/drawing/2014/main" id="{0C1CDA5F-A187-45F9-8606-4749E931CED5}"/>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13" name="Text Placeholder 9">
            <a:extLst>
              <a:ext uri="{FF2B5EF4-FFF2-40B4-BE49-F238E27FC236}">
                <a16:creationId xmlns:a16="http://schemas.microsoft.com/office/drawing/2014/main" id="{05C57B39-9539-4E84-8163-00E97C030285}"/>
              </a:ext>
            </a:extLst>
          </p:cNvPr>
          <p:cNvSpPr>
            <a:spLocks noGrp="1"/>
          </p:cNvSpPr>
          <p:nvPr>
            <p:ph type="body" sz="quarter" idx="11" hasCustomPrompt="1"/>
          </p:nvPr>
        </p:nvSpPr>
        <p:spPr>
          <a:xfrm>
            <a:off x="697503" y="1372630"/>
            <a:ext cx="4722296" cy="342900"/>
          </a:xfrm>
          <a:prstGeom prst="rect">
            <a:avLst/>
          </a:prstGeom>
        </p:spPr>
        <p:txBody>
          <a:bodyPr lIns="0" tIns="0" rIns="0" bIns="0"/>
          <a:lstStyle>
            <a:lvl1pPr>
              <a:defRPr b="1">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TITLE OF THE SECTION</a:t>
            </a:r>
          </a:p>
        </p:txBody>
      </p:sp>
    </p:spTree>
    <p:extLst>
      <p:ext uri="{BB962C8B-B14F-4D97-AF65-F5344CB8AC3E}">
        <p14:creationId xmlns:p14="http://schemas.microsoft.com/office/powerpoint/2010/main" val="1641589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1D9973FC-5ECE-4AE0-BEEC-E714AF7F1B8D}"/>
              </a:ext>
            </a:extLst>
          </p:cNvPr>
          <p:cNvSpPr>
            <a:spLocks noGrp="1"/>
          </p:cNvSpPr>
          <p:nvPr>
            <p:ph type="body" sz="quarter" idx="10" hasCustomPrompt="1"/>
          </p:nvPr>
        </p:nvSpPr>
        <p:spPr>
          <a:xfrm>
            <a:off x="698189" y="771525"/>
            <a:ext cx="6550282" cy="419100"/>
          </a:xfrm>
          <a:prstGeom prst="rect">
            <a:avLst/>
          </a:prstGeom>
        </p:spPr>
        <p:txBody>
          <a:bodyPr lIns="0" tIns="0" rIns="0" bIns="0"/>
          <a:lstStyle>
            <a:lvl1pPr>
              <a:defRPr sz="3199"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NAME OF THE CHAPTER</a:t>
            </a:r>
          </a:p>
        </p:txBody>
      </p:sp>
      <p:sp>
        <p:nvSpPr>
          <p:cNvPr id="4" name="object 5">
            <a:extLst>
              <a:ext uri="{FF2B5EF4-FFF2-40B4-BE49-F238E27FC236}">
                <a16:creationId xmlns:a16="http://schemas.microsoft.com/office/drawing/2014/main" id="{FC530147-D7DF-4A94-8988-861D55856262}"/>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5" name="Text Placeholder 9">
            <a:extLst>
              <a:ext uri="{FF2B5EF4-FFF2-40B4-BE49-F238E27FC236}">
                <a16:creationId xmlns:a16="http://schemas.microsoft.com/office/drawing/2014/main" id="{265EDEA1-250B-42B2-A53B-5D6541FCF9F2}"/>
              </a:ext>
            </a:extLst>
          </p:cNvPr>
          <p:cNvSpPr>
            <a:spLocks noGrp="1"/>
          </p:cNvSpPr>
          <p:nvPr>
            <p:ph type="body" sz="quarter" idx="11" hasCustomPrompt="1"/>
          </p:nvPr>
        </p:nvSpPr>
        <p:spPr>
          <a:xfrm>
            <a:off x="697503" y="1372630"/>
            <a:ext cx="4722296" cy="342900"/>
          </a:xfrm>
          <a:prstGeom prst="rect">
            <a:avLst/>
          </a:prstGeom>
        </p:spPr>
        <p:txBody>
          <a:bodyPr lIns="0" tIns="0" rIns="0" bIns="0"/>
          <a:lstStyle>
            <a:lvl1pPr>
              <a:defRPr b="1">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TITLE OF THE SECTION</a:t>
            </a:r>
          </a:p>
        </p:txBody>
      </p:sp>
      <p:sp>
        <p:nvSpPr>
          <p:cNvPr id="12" name="Picture Placeholder 11">
            <a:extLst>
              <a:ext uri="{FF2B5EF4-FFF2-40B4-BE49-F238E27FC236}">
                <a16:creationId xmlns:a16="http://schemas.microsoft.com/office/drawing/2014/main" id="{AE9E9ED3-3CD4-4EB8-B29A-476EE9FE500F}"/>
              </a:ext>
            </a:extLst>
          </p:cNvPr>
          <p:cNvSpPr>
            <a:spLocks noGrp="1"/>
          </p:cNvSpPr>
          <p:nvPr>
            <p:ph type="pic" sz="quarter" idx="12"/>
          </p:nvPr>
        </p:nvSpPr>
        <p:spPr>
          <a:xfrm>
            <a:off x="736272" y="2524125"/>
            <a:ext cx="3008560" cy="3314700"/>
          </a:xfrm>
          <a:prstGeom prst="rect">
            <a:avLst/>
          </a:prstGeom>
        </p:spPr>
        <p:txBody>
          <a:bodyPr/>
          <a:lstStyle/>
          <a:p>
            <a:r>
              <a:rPr lang="en-US"/>
              <a:t>Click icon to add picture</a:t>
            </a:r>
          </a:p>
        </p:txBody>
      </p:sp>
      <p:sp>
        <p:nvSpPr>
          <p:cNvPr id="15" name="Text Placeholder 13">
            <a:extLst>
              <a:ext uri="{FF2B5EF4-FFF2-40B4-BE49-F238E27FC236}">
                <a16:creationId xmlns:a16="http://schemas.microsoft.com/office/drawing/2014/main" id="{D4566FAF-6E0B-4567-97BF-B17B93F898EE}"/>
              </a:ext>
            </a:extLst>
          </p:cNvPr>
          <p:cNvSpPr>
            <a:spLocks noGrp="1"/>
          </p:cNvSpPr>
          <p:nvPr>
            <p:ph type="body" sz="quarter" idx="13" hasCustomPrompt="1"/>
          </p:nvPr>
        </p:nvSpPr>
        <p:spPr>
          <a:xfrm>
            <a:off x="3973330" y="2530561"/>
            <a:ext cx="2703895" cy="3308264"/>
          </a:xfrm>
          <a:prstGeom prst="rect">
            <a:avLst/>
          </a:prstGeom>
        </p:spPr>
        <p:txBody>
          <a:bodyPr lIns="0" tIns="0" rIns="0" bIns="0"/>
          <a:lstStyle>
            <a:lvl1pPr marL="285636" indent="-285636">
              <a:buFont typeface="Arial" panose="020B0604020202020204" pitchFamily="34" charset="0"/>
              <a:buChar cha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Assistance is hamstrung by prevalent insecurity, and </a:t>
            </a:r>
            <a:r>
              <a:rPr lang="en-US" dirty="0" err="1"/>
              <a:t>ll</a:t>
            </a:r>
            <a:r>
              <a:rPr lang="en-US" dirty="0"/>
              <a:t> </a:t>
            </a:r>
          </a:p>
          <a:p>
            <a:pPr lvl="0"/>
            <a:r>
              <a:rPr lang="en-US" dirty="0"/>
              <a:t>And administrative hurdles. Despite challenges, humanitarian actors </a:t>
            </a:r>
          </a:p>
          <a:p>
            <a:pPr lvl="0"/>
            <a:r>
              <a:rPr lang="en-US" dirty="0"/>
              <a:t>Ways to deliver assistance, reaching more than 2.7 million people with aid in 2017</a:t>
            </a:r>
          </a:p>
          <a:p>
            <a:pPr lvl="1"/>
            <a:endParaRPr lang="en-US" dirty="0"/>
          </a:p>
        </p:txBody>
      </p:sp>
      <p:sp>
        <p:nvSpPr>
          <p:cNvPr id="17" name="Chart Placeholder 16">
            <a:extLst>
              <a:ext uri="{FF2B5EF4-FFF2-40B4-BE49-F238E27FC236}">
                <a16:creationId xmlns:a16="http://schemas.microsoft.com/office/drawing/2014/main" id="{BF1C1493-5AF5-4BD4-83F5-24140F5637D4}"/>
              </a:ext>
            </a:extLst>
          </p:cNvPr>
          <p:cNvSpPr>
            <a:spLocks noGrp="1"/>
          </p:cNvSpPr>
          <p:nvPr>
            <p:ph type="chart" sz="quarter" idx="14"/>
          </p:nvPr>
        </p:nvSpPr>
        <p:spPr>
          <a:xfrm>
            <a:off x="6905723" y="2530561"/>
            <a:ext cx="3046643" cy="3251114"/>
          </a:xfrm>
          <a:prstGeom prst="rect">
            <a:avLst/>
          </a:prstGeom>
        </p:spPr>
        <p:txBody>
          <a:bodyPr/>
          <a:lstStyle/>
          <a:p>
            <a:r>
              <a:rPr lang="en-US"/>
              <a:t>Click icon to add chart</a:t>
            </a:r>
            <a:endParaRPr lang="en-US" dirty="0"/>
          </a:p>
        </p:txBody>
      </p:sp>
    </p:spTree>
    <p:extLst>
      <p:ext uri="{BB962C8B-B14F-4D97-AF65-F5344CB8AC3E}">
        <p14:creationId xmlns:p14="http://schemas.microsoft.com/office/powerpoint/2010/main" val="1211255724"/>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Graphic">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D93E86C8-0C88-444B-9DE1-92A43B95E6EC}"/>
              </a:ext>
            </a:extLst>
          </p:cNvPr>
          <p:cNvSpPr>
            <a:spLocks noGrp="1"/>
          </p:cNvSpPr>
          <p:nvPr>
            <p:ph type="body" sz="quarter" idx="10" hasCustomPrompt="1"/>
          </p:nvPr>
        </p:nvSpPr>
        <p:spPr>
          <a:xfrm>
            <a:off x="698189" y="771525"/>
            <a:ext cx="6550282" cy="419100"/>
          </a:xfrm>
          <a:prstGeom prst="rect">
            <a:avLst/>
          </a:prstGeom>
        </p:spPr>
        <p:txBody>
          <a:bodyPr lIns="0" tIns="0" rIns="0" bIns="0"/>
          <a:lstStyle>
            <a:lvl1pPr>
              <a:defRPr sz="3199" b="1">
                <a:solidFill>
                  <a:srgbClr val="418FDE"/>
                </a:solidFill>
                <a:latin typeface="Roboto Slab" pitchFamily="2" charset="0"/>
                <a:ea typeface="Roboto Slab"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NAME OF THE CHAPTER</a:t>
            </a:r>
          </a:p>
        </p:txBody>
      </p:sp>
      <p:sp>
        <p:nvSpPr>
          <p:cNvPr id="4" name="object 5">
            <a:extLst>
              <a:ext uri="{FF2B5EF4-FFF2-40B4-BE49-F238E27FC236}">
                <a16:creationId xmlns:a16="http://schemas.microsoft.com/office/drawing/2014/main" id="{A6D96005-61A5-4D71-91C3-F67C5F6CE89A}"/>
              </a:ext>
            </a:extLst>
          </p:cNvPr>
          <p:cNvSpPr/>
          <p:nvPr userDrawn="1"/>
        </p:nvSpPr>
        <p:spPr>
          <a:xfrm>
            <a:off x="698189" y="1952625"/>
            <a:ext cx="1286572" cy="0"/>
          </a:xfrm>
          <a:custGeom>
            <a:avLst/>
            <a:gdLst/>
            <a:ahLst/>
            <a:cxnLst/>
            <a:rect l="l" t="t" r="r" b="b"/>
            <a:pathLst>
              <a:path w="1287145">
                <a:moveTo>
                  <a:pt x="0" y="0"/>
                </a:moveTo>
                <a:lnTo>
                  <a:pt x="1287005" y="0"/>
                </a:lnTo>
              </a:path>
            </a:pathLst>
          </a:custGeom>
          <a:ln w="76200">
            <a:solidFill>
              <a:srgbClr val="005691"/>
            </a:solidFill>
          </a:ln>
        </p:spPr>
        <p:txBody>
          <a:bodyPr wrap="square" lIns="0" tIns="0" rIns="0" bIns="0" rtlCol="0"/>
          <a:lstStyle/>
          <a:p>
            <a:endParaRPr sz="1999"/>
          </a:p>
        </p:txBody>
      </p:sp>
      <p:sp>
        <p:nvSpPr>
          <p:cNvPr id="5" name="Text Placeholder 9">
            <a:extLst>
              <a:ext uri="{FF2B5EF4-FFF2-40B4-BE49-F238E27FC236}">
                <a16:creationId xmlns:a16="http://schemas.microsoft.com/office/drawing/2014/main" id="{55792ADB-1E33-4C0E-8AA1-770D61A23481}"/>
              </a:ext>
            </a:extLst>
          </p:cNvPr>
          <p:cNvSpPr>
            <a:spLocks noGrp="1"/>
          </p:cNvSpPr>
          <p:nvPr>
            <p:ph type="body" sz="quarter" idx="11" hasCustomPrompt="1"/>
          </p:nvPr>
        </p:nvSpPr>
        <p:spPr>
          <a:xfrm>
            <a:off x="697503" y="1372630"/>
            <a:ext cx="4722296" cy="342900"/>
          </a:xfrm>
          <a:prstGeom prst="rect">
            <a:avLst/>
          </a:prstGeom>
        </p:spPr>
        <p:txBody>
          <a:bodyPr lIns="0" tIns="0" rIns="0" bIns="0"/>
          <a:lstStyle>
            <a:lvl1pPr>
              <a:defRPr b="1">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TITLE OF THE SECTION</a:t>
            </a:r>
          </a:p>
        </p:txBody>
      </p:sp>
      <p:sp>
        <p:nvSpPr>
          <p:cNvPr id="7" name="Picture Placeholder 6">
            <a:extLst>
              <a:ext uri="{FF2B5EF4-FFF2-40B4-BE49-F238E27FC236}">
                <a16:creationId xmlns:a16="http://schemas.microsoft.com/office/drawing/2014/main" id="{2ECC6051-064A-466C-BB97-F52C644D4248}"/>
              </a:ext>
            </a:extLst>
          </p:cNvPr>
          <p:cNvSpPr>
            <a:spLocks noGrp="1"/>
          </p:cNvSpPr>
          <p:nvPr>
            <p:ph type="pic" sz="quarter" idx="12"/>
          </p:nvPr>
        </p:nvSpPr>
        <p:spPr>
          <a:xfrm>
            <a:off x="698189" y="2257425"/>
            <a:ext cx="9254177" cy="4572000"/>
          </a:xfrm>
          <a:prstGeom prst="rect">
            <a:avLst/>
          </a:prstGeom>
        </p:spPr>
        <p:txBody>
          <a:bodyPr/>
          <a:lstStyle/>
          <a:p>
            <a:r>
              <a:rPr lang="en-US"/>
              <a:t>Click icon to add picture</a:t>
            </a:r>
          </a:p>
        </p:txBody>
      </p:sp>
    </p:spTree>
    <p:extLst>
      <p:ext uri="{BB962C8B-B14F-4D97-AF65-F5344CB8AC3E}">
        <p14:creationId xmlns:p14="http://schemas.microsoft.com/office/powerpoint/2010/main" val="271945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3" name="Text Placeholder 13">
            <a:extLst>
              <a:ext uri="{FF2B5EF4-FFF2-40B4-BE49-F238E27FC236}">
                <a16:creationId xmlns:a16="http://schemas.microsoft.com/office/drawing/2014/main" id="{E5D143C0-9694-4D80-A195-66BE04BC787E}"/>
              </a:ext>
            </a:extLst>
          </p:cNvPr>
          <p:cNvSpPr>
            <a:spLocks noGrp="1"/>
          </p:cNvSpPr>
          <p:nvPr>
            <p:ph type="body" sz="quarter" idx="13" hasCustomPrompt="1"/>
          </p:nvPr>
        </p:nvSpPr>
        <p:spPr>
          <a:xfrm>
            <a:off x="698189" y="1679616"/>
            <a:ext cx="4646130" cy="5149809"/>
          </a:xfrm>
          <a:prstGeom prst="rect">
            <a:avLst/>
          </a:prstGeom>
        </p:spPr>
        <p:txBody>
          <a:bodyPr lIns="0" tIns="0" rIns="0" bIns="0"/>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Assistance is hamstrung by prevalent insecurity, and logistical and administrative hurdles. Despite challenges, humanitarian actors have developed innovative ways to deliver assistance, reaching more than 2.7 million people with aid in 2017</a:t>
            </a:r>
          </a:p>
          <a:p>
            <a:pPr lvl="1"/>
            <a:endParaRPr lang="en-US" dirty="0"/>
          </a:p>
        </p:txBody>
      </p:sp>
    </p:spTree>
    <p:extLst>
      <p:ext uri="{BB962C8B-B14F-4D97-AF65-F5344CB8AC3E}">
        <p14:creationId xmlns:p14="http://schemas.microsoft.com/office/powerpoint/2010/main" val="49070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7F4BC-E682-4BFB-879E-5B18216A95F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225225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7F4BC-E682-4BFB-879E-5B18216A95F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1537924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432"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3391"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C7F4BC-E682-4BFB-879E-5B18216A95F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320681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C7F4BC-E682-4BFB-879E-5B18216A95FE}"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88018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C7F4BC-E682-4BFB-879E-5B18216A95FE}"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353256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7F4BC-E682-4BFB-879E-5B18216A95FE}"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161851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1113"/>
            <a:ext cx="3516489" cy="1281483"/>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C7F4BC-E682-4BFB-879E-5B18216A95F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147800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7" y="5293995"/>
            <a:ext cx="6413183" cy="62498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095047"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en-US"/>
          </a:p>
        </p:txBody>
      </p:sp>
      <p:sp>
        <p:nvSpPr>
          <p:cNvPr id="4" name="Text Placeholder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C7F4BC-E682-4BFB-879E-5B18216A95F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EED1C-443D-42CE-9AB4-7E0A6652323F}" type="slidenum">
              <a:rPr lang="en-US" smtClean="0"/>
              <a:t>‹#›</a:t>
            </a:fld>
            <a:endParaRPr lang="en-US"/>
          </a:p>
        </p:txBody>
      </p:sp>
    </p:spTree>
    <p:extLst>
      <p:ext uri="{BB962C8B-B14F-4D97-AF65-F5344CB8AC3E}">
        <p14:creationId xmlns:p14="http://schemas.microsoft.com/office/powerpoint/2010/main" val="62909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99551" tIns="49775" rIns="99551" bIns="49775" rtlCol="0" anchor="ctr">
            <a:normAutofit/>
          </a:bodyPr>
          <a:lstStyle/>
          <a:p>
            <a:r>
              <a:rPr lang="en-US"/>
              <a:t>Click to edit Master title style</a:t>
            </a:r>
          </a:p>
        </p:txBody>
      </p:sp>
      <p:sp>
        <p:nvSpPr>
          <p:cNvPr id="3" name="Text Placeholder 2"/>
          <p:cNvSpPr>
            <a:spLocks noGrp="1"/>
          </p:cNvSpPr>
          <p:nvPr>
            <p:ph type="body" idx="1"/>
          </p:nvPr>
        </p:nvSpPr>
        <p:spPr>
          <a:xfrm>
            <a:off x="534432" y="1764667"/>
            <a:ext cx="9619774" cy="4991131"/>
          </a:xfrm>
          <a:prstGeom prst="rect">
            <a:avLst/>
          </a:prstGeom>
        </p:spPr>
        <p:txBody>
          <a:bodyPr vert="horz" lIns="99551" tIns="49775" rIns="99551" bIns="4977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432" y="7009643"/>
            <a:ext cx="2494016" cy="402652"/>
          </a:xfrm>
          <a:prstGeom prst="rect">
            <a:avLst/>
          </a:prstGeom>
        </p:spPr>
        <p:txBody>
          <a:bodyPr vert="horz" lIns="99551" tIns="49775" rIns="99551" bIns="49775" rtlCol="0" anchor="ctr"/>
          <a:lstStyle>
            <a:lvl1pPr algn="l">
              <a:defRPr sz="1300">
                <a:solidFill>
                  <a:schemeClr val="tx1">
                    <a:tint val="75000"/>
                  </a:schemeClr>
                </a:solidFill>
              </a:defRPr>
            </a:lvl1pPr>
          </a:lstStyle>
          <a:p>
            <a:fld id="{91C7F4BC-E682-4BFB-879E-5B18216A95FE}" type="datetimeFigureOut">
              <a:rPr lang="en-US" smtClean="0"/>
              <a:t>1/5/2021</a:t>
            </a:fld>
            <a:endParaRPr lang="en-US"/>
          </a:p>
        </p:txBody>
      </p:sp>
      <p:sp>
        <p:nvSpPr>
          <p:cNvPr id="5" name="Footer Placeholder 4"/>
          <p:cNvSpPr>
            <a:spLocks noGrp="1"/>
          </p:cNvSpPr>
          <p:nvPr>
            <p:ph type="ftr" sz="quarter" idx="3"/>
          </p:nvPr>
        </p:nvSpPr>
        <p:spPr>
          <a:xfrm>
            <a:off x="3651952" y="7009643"/>
            <a:ext cx="3384735" cy="402652"/>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660190" y="7009643"/>
            <a:ext cx="2494016" cy="402652"/>
          </a:xfrm>
          <a:prstGeom prst="rect">
            <a:avLst/>
          </a:prstGeom>
        </p:spPr>
        <p:txBody>
          <a:bodyPr vert="horz" lIns="99551" tIns="49775" rIns="99551" bIns="49775" rtlCol="0" anchor="ctr"/>
          <a:lstStyle>
            <a:lvl1pPr algn="r">
              <a:defRPr sz="1300">
                <a:solidFill>
                  <a:schemeClr val="tx1">
                    <a:tint val="75000"/>
                  </a:schemeClr>
                </a:solidFill>
              </a:defRPr>
            </a:lvl1pPr>
          </a:lstStyle>
          <a:p>
            <a:fld id="{F1DEED1C-443D-42CE-9AB4-7E0A6652323F}" type="slidenum">
              <a:rPr lang="en-US" smtClean="0"/>
              <a:t>‹#›</a:t>
            </a:fld>
            <a:endParaRPr lang="en-US"/>
          </a:p>
        </p:txBody>
      </p:sp>
    </p:spTree>
    <p:extLst>
      <p:ext uri="{BB962C8B-B14F-4D97-AF65-F5344CB8AC3E}">
        <p14:creationId xmlns:p14="http://schemas.microsoft.com/office/powerpoint/2010/main" val="1974344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507"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995507"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850" indent="-311096" algn="l" defTabSz="995507"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384" indent="-248877" algn="l" defTabSz="99550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138"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891"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507" rtl="0" eaLnBrk="1" latinLnBrk="0" hangingPunct="1">
        <a:defRPr sz="2000" kern="1200">
          <a:solidFill>
            <a:schemeClr val="tx1"/>
          </a:solidFill>
          <a:latin typeface="+mn-lt"/>
          <a:ea typeface="+mn-ea"/>
          <a:cs typeface="+mn-cs"/>
        </a:defRPr>
      </a:lvl1pPr>
      <a:lvl2pPr marL="497754" algn="l" defTabSz="995507" rtl="0" eaLnBrk="1" latinLnBrk="0" hangingPunct="1">
        <a:defRPr sz="2000" kern="1200">
          <a:solidFill>
            <a:schemeClr val="tx1"/>
          </a:solidFill>
          <a:latin typeface="+mn-lt"/>
          <a:ea typeface="+mn-ea"/>
          <a:cs typeface="+mn-cs"/>
        </a:defRPr>
      </a:lvl2pPr>
      <a:lvl3pPr marL="995507" algn="l" defTabSz="995507" rtl="0" eaLnBrk="1" latinLnBrk="0" hangingPunct="1">
        <a:defRPr sz="2000" kern="1200">
          <a:solidFill>
            <a:schemeClr val="tx1"/>
          </a:solidFill>
          <a:latin typeface="+mn-lt"/>
          <a:ea typeface="+mn-ea"/>
          <a:cs typeface="+mn-cs"/>
        </a:defRPr>
      </a:lvl3pPr>
      <a:lvl4pPr marL="1493261" algn="l" defTabSz="995507" rtl="0" eaLnBrk="1" latinLnBrk="0" hangingPunct="1">
        <a:defRPr sz="2000" kern="1200">
          <a:solidFill>
            <a:schemeClr val="tx1"/>
          </a:solidFill>
          <a:latin typeface="+mn-lt"/>
          <a:ea typeface="+mn-ea"/>
          <a:cs typeface="+mn-cs"/>
        </a:defRPr>
      </a:lvl4pPr>
      <a:lvl5pPr marL="1991015" algn="l" defTabSz="995507" rtl="0" eaLnBrk="1" latinLnBrk="0" hangingPunct="1">
        <a:defRPr sz="2000" kern="1200">
          <a:solidFill>
            <a:schemeClr val="tx1"/>
          </a:solidFill>
          <a:latin typeface="+mn-lt"/>
          <a:ea typeface="+mn-ea"/>
          <a:cs typeface="+mn-cs"/>
        </a:defRPr>
      </a:lvl5pPr>
      <a:lvl6pPr marL="2488768" algn="l" defTabSz="995507" rtl="0" eaLnBrk="1" latinLnBrk="0" hangingPunct="1">
        <a:defRPr sz="2000" kern="1200">
          <a:solidFill>
            <a:schemeClr val="tx1"/>
          </a:solidFill>
          <a:latin typeface="+mn-lt"/>
          <a:ea typeface="+mn-ea"/>
          <a:cs typeface="+mn-cs"/>
        </a:defRPr>
      </a:lvl6pPr>
      <a:lvl7pPr marL="2986522" algn="l" defTabSz="995507" rtl="0" eaLnBrk="1" latinLnBrk="0" hangingPunct="1">
        <a:defRPr sz="2000" kern="1200">
          <a:solidFill>
            <a:schemeClr val="tx1"/>
          </a:solidFill>
          <a:latin typeface="+mn-lt"/>
          <a:ea typeface="+mn-ea"/>
          <a:cs typeface="+mn-cs"/>
        </a:defRPr>
      </a:lvl7pPr>
      <a:lvl8pPr marL="3484275" algn="l" defTabSz="995507" rtl="0" eaLnBrk="1" latinLnBrk="0" hangingPunct="1">
        <a:defRPr sz="2000" kern="1200">
          <a:solidFill>
            <a:schemeClr val="tx1"/>
          </a:solidFill>
          <a:latin typeface="+mn-lt"/>
          <a:ea typeface="+mn-ea"/>
          <a:cs typeface="+mn-cs"/>
        </a:defRPr>
      </a:lvl8pPr>
      <a:lvl9pPr marL="3982029" algn="l" defTabSz="995507"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0685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049" eaLnBrk="1" hangingPunct="1">
        <a:defRPr>
          <a:latin typeface="+mn-lt"/>
          <a:ea typeface="+mn-ea"/>
          <a:cs typeface="+mn-cs"/>
        </a:defRPr>
      </a:lvl2pPr>
      <a:lvl3pPr marL="914097" eaLnBrk="1" hangingPunct="1">
        <a:defRPr>
          <a:latin typeface="+mn-lt"/>
          <a:ea typeface="+mn-ea"/>
          <a:cs typeface="+mn-cs"/>
        </a:defRPr>
      </a:lvl3pPr>
      <a:lvl4pPr marL="1371147" eaLnBrk="1" hangingPunct="1">
        <a:defRPr>
          <a:latin typeface="+mn-lt"/>
          <a:ea typeface="+mn-ea"/>
          <a:cs typeface="+mn-cs"/>
        </a:defRPr>
      </a:lvl4pPr>
      <a:lvl5pPr marL="1828195" eaLnBrk="1" hangingPunct="1">
        <a:defRPr>
          <a:latin typeface="+mn-lt"/>
          <a:ea typeface="+mn-ea"/>
          <a:cs typeface="+mn-cs"/>
        </a:defRPr>
      </a:lvl5pPr>
      <a:lvl6pPr marL="2285244" eaLnBrk="1" hangingPunct="1">
        <a:defRPr>
          <a:latin typeface="+mn-lt"/>
          <a:ea typeface="+mn-ea"/>
          <a:cs typeface="+mn-cs"/>
        </a:defRPr>
      </a:lvl6pPr>
      <a:lvl7pPr marL="2742292" eaLnBrk="1" hangingPunct="1">
        <a:defRPr>
          <a:latin typeface="+mn-lt"/>
          <a:ea typeface="+mn-ea"/>
          <a:cs typeface="+mn-cs"/>
        </a:defRPr>
      </a:lvl7pPr>
      <a:lvl8pPr marL="3199341" eaLnBrk="1" hangingPunct="1">
        <a:defRPr>
          <a:latin typeface="+mn-lt"/>
          <a:ea typeface="+mn-ea"/>
          <a:cs typeface="+mn-cs"/>
        </a:defRPr>
      </a:lvl8pPr>
      <a:lvl9pPr marL="3656390" eaLnBrk="1" hangingPunct="1">
        <a:defRPr>
          <a:latin typeface="+mn-lt"/>
          <a:ea typeface="+mn-ea"/>
          <a:cs typeface="+mn-cs"/>
        </a:defRPr>
      </a:lvl9pPr>
    </p:bodyStyle>
    <p:otherStyle>
      <a:lvl1pPr marL="0" eaLnBrk="1" hangingPunct="1">
        <a:defRPr>
          <a:latin typeface="+mn-lt"/>
          <a:ea typeface="+mn-ea"/>
          <a:cs typeface="+mn-cs"/>
        </a:defRPr>
      </a:lvl1pPr>
      <a:lvl2pPr marL="457049" eaLnBrk="1" hangingPunct="1">
        <a:defRPr>
          <a:latin typeface="+mn-lt"/>
          <a:ea typeface="+mn-ea"/>
          <a:cs typeface="+mn-cs"/>
        </a:defRPr>
      </a:lvl2pPr>
      <a:lvl3pPr marL="914097" eaLnBrk="1" hangingPunct="1">
        <a:defRPr>
          <a:latin typeface="+mn-lt"/>
          <a:ea typeface="+mn-ea"/>
          <a:cs typeface="+mn-cs"/>
        </a:defRPr>
      </a:lvl3pPr>
      <a:lvl4pPr marL="1371147" eaLnBrk="1" hangingPunct="1">
        <a:defRPr>
          <a:latin typeface="+mn-lt"/>
          <a:ea typeface="+mn-ea"/>
          <a:cs typeface="+mn-cs"/>
        </a:defRPr>
      </a:lvl4pPr>
      <a:lvl5pPr marL="1828195" eaLnBrk="1" hangingPunct="1">
        <a:defRPr>
          <a:latin typeface="+mn-lt"/>
          <a:ea typeface="+mn-ea"/>
          <a:cs typeface="+mn-cs"/>
        </a:defRPr>
      </a:lvl5pPr>
      <a:lvl6pPr marL="2285244" eaLnBrk="1" hangingPunct="1">
        <a:defRPr>
          <a:latin typeface="+mn-lt"/>
          <a:ea typeface="+mn-ea"/>
          <a:cs typeface="+mn-cs"/>
        </a:defRPr>
      </a:lvl6pPr>
      <a:lvl7pPr marL="2742292" eaLnBrk="1" hangingPunct="1">
        <a:defRPr>
          <a:latin typeface="+mn-lt"/>
          <a:ea typeface="+mn-ea"/>
          <a:cs typeface="+mn-cs"/>
        </a:defRPr>
      </a:lvl7pPr>
      <a:lvl8pPr marL="3199341" eaLnBrk="1" hangingPunct="1">
        <a:defRPr>
          <a:latin typeface="+mn-lt"/>
          <a:ea typeface="+mn-ea"/>
          <a:cs typeface="+mn-cs"/>
        </a:defRPr>
      </a:lvl8pPr>
      <a:lvl9pPr marL="3656390" eaLnBrk="1" hangingPunct="1">
        <a:defRPr>
          <a:latin typeface="+mn-lt"/>
          <a:ea typeface="+mn-ea"/>
          <a:cs typeface="+mn-cs"/>
        </a:defRPr>
      </a:lvl9pPr>
    </p:otherStyle>
  </p:txStyles>
  <p:extLst>
    <p:ext uri="{27BBF7A9-308A-43DC-89C8-2F10F3537804}">
      <p15:sldGuideLst xmlns:p15="http://schemas.microsoft.com/office/powerpoint/2012/main">
        <p15:guide id="1" orient="horz" pos="4302">
          <p15:clr>
            <a:srgbClr val="F26B43"/>
          </p15:clr>
        </p15:guide>
        <p15:guide id="2" pos="3368">
          <p15:clr>
            <a:srgbClr val="F26B43"/>
          </p15:clr>
        </p15:guide>
        <p15:guide id="3" pos="440">
          <p15:clr>
            <a:srgbClr val="F26B43"/>
          </p15:clr>
        </p15:guide>
        <p15:guide id="4" pos="6272">
          <p15:clr>
            <a:srgbClr val="F26B43"/>
          </p15:clr>
        </p15:guide>
        <p15:guide id="5" orient="horz" pos="486">
          <p15:clr>
            <a:srgbClr val="F26B43"/>
          </p15:clr>
        </p15:guide>
        <p15:guide id="6" orient="horz" pos="1062">
          <p15:clr>
            <a:srgbClr val="F26B43"/>
          </p15:clr>
        </p15:guide>
        <p15:guide id="7" orient="horz" pos="238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unocha.org/" TargetMode="External"/><Relationship Id="rId2" Type="http://schemas.openxmlformats.org/officeDocument/2006/relationships/hyperlink" Target="mailto:xxxx@un.org" TargetMode="External"/><Relationship Id="rId1" Type="http://schemas.openxmlformats.org/officeDocument/2006/relationships/slideLayout" Target="../slideLayouts/slideLayout1.xml"/><Relationship Id="rId4" Type="http://schemas.openxmlformats.org/officeDocument/2006/relationships/hyperlink" Target="http://www.reliefweb.int/" TargetMode="External"/></Relationships>
</file>

<file path=ppt/slides/_rels/slide2.xml.rels><?xml version="1.0" encoding="UTF-8" standalone="yes"?>
<Relationships xmlns="http://schemas.openxmlformats.org/package/2006/relationships"><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9" Type="http://schemas.openxmlformats.org/officeDocument/2006/relationships/image" Target="../media/image40.png"/><Relationship Id="rId21" Type="http://schemas.openxmlformats.org/officeDocument/2006/relationships/image" Target="../media/image22.png"/><Relationship Id="rId34" Type="http://schemas.openxmlformats.org/officeDocument/2006/relationships/image" Target="../media/image35.svg"/><Relationship Id="rId42" Type="http://schemas.openxmlformats.org/officeDocument/2006/relationships/image" Target="../media/image43.svg"/><Relationship Id="rId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17.svg"/><Relationship Id="rId20" Type="http://schemas.openxmlformats.org/officeDocument/2006/relationships/image" Target="../media/image21.svg"/><Relationship Id="rId29" Type="http://schemas.openxmlformats.org/officeDocument/2006/relationships/image" Target="../media/image30.png"/><Relationship Id="rId41" Type="http://schemas.openxmlformats.org/officeDocument/2006/relationships/image" Target="../media/image42.png"/><Relationship Id="rId1" Type="http://schemas.openxmlformats.org/officeDocument/2006/relationships/slideLayout" Target="../slideLayouts/slideLayout19.xml"/><Relationship Id="rId6" Type="http://schemas.openxmlformats.org/officeDocument/2006/relationships/image" Target="../media/image7.svg"/><Relationship Id="rId11" Type="http://schemas.openxmlformats.org/officeDocument/2006/relationships/image" Target="../media/image12.png"/><Relationship Id="rId24" Type="http://schemas.openxmlformats.org/officeDocument/2006/relationships/image" Target="../media/image25.svg"/><Relationship Id="rId32" Type="http://schemas.openxmlformats.org/officeDocument/2006/relationships/image" Target="../media/image33.svg"/><Relationship Id="rId37" Type="http://schemas.openxmlformats.org/officeDocument/2006/relationships/image" Target="../media/image38.png"/><Relationship Id="rId40" Type="http://schemas.openxmlformats.org/officeDocument/2006/relationships/image" Target="../media/image41.sv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28" Type="http://schemas.openxmlformats.org/officeDocument/2006/relationships/image" Target="../media/image29.svg"/><Relationship Id="rId36" Type="http://schemas.openxmlformats.org/officeDocument/2006/relationships/image" Target="../media/image37.svg"/><Relationship Id="rId10" Type="http://schemas.openxmlformats.org/officeDocument/2006/relationships/image" Target="../media/image11.svg"/><Relationship Id="rId19" Type="http://schemas.openxmlformats.org/officeDocument/2006/relationships/image" Target="../media/image20.png"/><Relationship Id="rId31" Type="http://schemas.openxmlformats.org/officeDocument/2006/relationships/image" Target="../media/image32.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svg"/><Relationship Id="rId27" Type="http://schemas.openxmlformats.org/officeDocument/2006/relationships/image" Target="../media/image28.png"/><Relationship Id="rId30" Type="http://schemas.openxmlformats.org/officeDocument/2006/relationships/image" Target="../media/image31.svg"/><Relationship Id="rId35" Type="http://schemas.openxmlformats.org/officeDocument/2006/relationships/image" Target="../media/image36.png"/><Relationship Id="rId43" Type="http://schemas.openxmlformats.org/officeDocument/2006/relationships/hyperlink" Target="https://www.dropbox.com/s/r67ito37v1p62rb/Humanitarian%20Icons%20POWER%20POINT.pptx?dl=0" TargetMode="External"/><Relationship Id="rId8" Type="http://schemas.openxmlformats.org/officeDocument/2006/relationships/image" Target="../media/image9.svg"/><Relationship Id="rId3" Type="http://schemas.openxmlformats.org/officeDocument/2006/relationships/image" Target="../media/image4.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6.png"/><Relationship Id="rId33" Type="http://schemas.openxmlformats.org/officeDocument/2006/relationships/image" Target="../media/image34.png"/><Relationship Id="rId38" Type="http://schemas.openxmlformats.org/officeDocument/2006/relationships/image" Target="../media/image39.svg"/></Relationships>
</file>

<file path=ppt/slides/_rels/slide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47.svg"/><Relationship Id="rId5" Type="http://schemas.openxmlformats.org/officeDocument/2006/relationships/image" Target="../media/image46.png"/><Relationship Id="rId4" Type="http://schemas.openxmlformats.org/officeDocument/2006/relationships/image" Target="../media/image4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object 2">
            <a:extLst>
              <a:ext uri="{FF2B5EF4-FFF2-40B4-BE49-F238E27FC236}">
                <a16:creationId xmlns:a16="http://schemas.microsoft.com/office/drawing/2014/main" id="{F0C0FF1F-11C5-C849-857F-DECB40AB2513}"/>
              </a:ext>
            </a:extLst>
          </p:cNvPr>
          <p:cNvSpPr txBox="1"/>
          <p:nvPr/>
        </p:nvSpPr>
        <p:spPr>
          <a:xfrm>
            <a:off x="347302" y="6898254"/>
            <a:ext cx="10014115" cy="197490"/>
          </a:xfrm>
          <a:prstGeom prst="rect">
            <a:avLst/>
          </a:prstGeom>
        </p:spPr>
        <p:txBody>
          <a:bodyPr vert="horz" wrap="square" lIns="0" tIns="12700" rIns="0" bIns="0" rtlCol="0">
            <a:spAutoFit/>
          </a:bodyPr>
          <a:lstStyle/>
          <a:p>
            <a:pPr marL="12700">
              <a:lnSpc>
                <a:spcPct val="100000"/>
              </a:lnSpc>
              <a:spcBef>
                <a:spcPts val="100"/>
              </a:spcBef>
            </a:pPr>
            <a:r>
              <a:rPr sz="600" i="1" spc="-5" dirty="0">
                <a:solidFill>
                  <a:srgbClr val="4D4D4F"/>
                </a:solidFill>
                <a:latin typeface="Roboto"/>
                <a:cs typeface="Roboto"/>
              </a:rPr>
              <a:t>The boundaries </a:t>
            </a:r>
            <a:r>
              <a:rPr sz="600" i="1" dirty="0">
                <a:solidFill>
                  <a:srgbClr val="4D4D4F"/>
                </a:solidFill>
                <a:latin typeface="Roboto"/>
                <a:cs typeface="Roboto"/>
              </a:rPr>
              <a:t>and </a:t>
            </a:r>
            <a:r>
              <a:rPr sz="600" i="1" spc="-5" dirty="0">
                <a:solidFill>
                  <a:srgbClr val="4D4D4F"/>
                </a:solidFill>
                <a:latin typeface="Roboto"/>
                <a:cs typeface="Roboto"/>
              </a:rPr>
              <a:t>names </a:t>
            </a:r>
            <a:r>
              <a:rPr sz="600" i="1" dirty="0">
                <a:solidFill>
                  <a:srgbClr val="4D4D4F"/>
                </a:solidFill>
                <a:latin typeface="Roboto"/>
                <a:cs typeface="Roboto"/>
              </a:rPr>
              <a:t>shown and the designations used </a:t>
            </a:r>
            <a:r>
              <a:rPr sz="600" i="1" spc="-5" dirty="0">
                <a:solidFill>
                  <a:srgbClr val="4D4D4F"/>
                </a:solidFill>
                <a:latin typeface="Roboto"/>
                <a:cs typeface="Roboto"/>
              </a:rPr>
              <a:t>on </a:t>
            </a:r>
            <a:r>
              <a:rPr sz="600" i="1" dirty="0">
                <a:solidFill>
                  <a:srgbClr val="4D4D4F"/>
                </a:solidFill>
                <a:latin typeface="Roboto"/>
                <a:cs typeface="Roboto"/>
              </a:rPr>
              <a:t>this map do </a:t>
            </a:r>
            <a:r>
              <a:rPr sz="600" i="1" spc="-5" dirty="0">
                <a:solidFill>
                  <a:srgbClr val="4D4D4F"/>
                </a:solidFill>
                <a:latin typeface="Roboto"/>
                <a:cs typeface="Roboto"/>
              </a:rPr>
              <a:t>not imply ofﬁcial </a:t>
            </a:r>
            <a:r>
              <a:rPr sz="600" i="1" dirty="0">
                <a:solidFill>
                  <a:srgbClr val="4D4D4F"/>
                </a:solidFill>
                <a:latin typeface="Roboto"/>
                <a:cs typeface="Roboto"/>
              </a:rPr>
              <a:t>endorsement </a:t>
            </a:r>
            <a:r>
              <a:rPr sz="600" i="1" spc="-5" dirty="0">
                <a:solidFill>
                  <a:srgbClr val="4D4D4F"/>
                </a:solidFill>
                <a:latin typeface="Roboto"/>
                <a:cs typeface="Roboto"/>
              </a:rPr>
              <a:t>or </a:t>
            </a:r>
            <a:r>
              <a:rPr sz="600" i="1" dirty="0">
                <a:solidFill>
                  <a:srgbClr val="4D4D4F"/>
                </a:solidFill>
                <a:latin typeface="Roboto"/>
                <a:cs typeface="Roboto"/>
              </a:rPr>
              <a:t>acceptance </a:t>
            </a:r>
            <a:r>
              <a:rPr sz="600" i="1" spc="-10" dirty="0">
                <a:solidFill>
                  <a:srgbClr val="4D4D4F"/>
                </a:solidFill>
                <a:latin typeface="Roboto"/>
                <a:cs typeface="Roboto"/>
              </a:rPr>
              <a:t>by </a:t>
            </a:r>
            <a:r>
              <a:rPr sz="600" i="1" dirty="0">
                <a:solidFill>
                  <a:srgbClr val="4D4D4F"/>
                </a:solidFill>
                <a:latin typeface="Roboto"/>
                <a:cs typeface="Roboto"/>
              </a:rPr>
              <a:t>the United</a:t>
            </a:r>
            <a:r>
              <a:rPr sz="600" i="1" spc="-45" dirty="0">
                <a:solidFill>
                  <a:srgbClr val="4D4D4F"/>
                </a:solidFill>
                <a:latin typeface="Roboto"/>
                <a:cs typeface="Roboto"/>
              </a:rPr>
              <a:t> </a:t>
            </a:r>
            <a:r>
              <a:rPr sz="600" i="1" spc="-5" dirty="0">
                <a:solidFill>
                  <a:srgbClr val="4D4D4F"/>
                </a:solidFill>
                <a:latin typeface="Roboto"/>
                <a:cs typeface="Roboto"/>
              </a:rPr>
              <a:t>Nations.</a:t>
            </a:r>
            <a:endParaRPr sz="600" dirty="0">
              <a:latin typeface="Roboto"/>
              <a:cs typeface="Roboto"/>
            </a:endParaRPr>
          </a:p>
          <a:p>
            <a:pPr marL="12700">
              <a:lnSpc>
                <a:spcPct val="100000"/>
              </a:lnSpc>
            </a:pPr>
            <a:r>
              <a:rPr sz="600" b="1" spc="-5" dirty="0">
                <a:solidFill>
                  <a:srgbClr val="4D4D4F"/>
                </a:solidFill>
                <a:latin typeface="Roboto"/>
                <a:cs typeface="Roboto"/>
              </a:rPr>
              <a:t>Creation date: </a:t>
            </a:r>
            <a:r>
              <a:rPr sz="600" dirty="0">
                <a:solidFill>
                  <a:srgbClr val="4D4D4F"/>
                </a:solidFill>
                <a:latin typeface="Roboto"/>
                <a:cs typeface="Roboto"/>
              </a:rPr>
              <a:t>DD </a:t>
            </a:r>
            <a:r>
              <a:rPr sz="600" spc="-5" dirty="0">
                <a:solidFill>
                  <a:srgbClr val="4D4D4F"/>
                </a:solidFill>
                <a:latin typeface="Roboto"/>
                <a:cs typeface="Roboto"/>
              </a:rPr>
              <a:t>Mmm </a:t>
            </a:r>
            <a:r>
              <a:rPr sz="600" dirty="0">
                <a:solidFill>
                  <a:srgbClr val="4D4D4F"/>
                </a:solidFill>
                <a:latin typeface="Roboto"/>
                <a:cs typeface="Roboto"/>
              </a:rPr>
              <a:t>YYYY </a:t>
            </a:r>
            <a:r>
              <a:rPr sz="600" b="1" spc="-5" dirty="0">
                <a:solidFill>
                  <a:srgbClr val="4D4D4F"/>
                </a:solidFill>
                <a:latin typeface="Roboto"/>
                <a:cs typeface="Roboto"/>
              </a:rPr>
              <a:t>Sources: </a:t>
            </a:r>
            <a:r>
              <a:rPr sz="600" dirty="0">
                <a:solidFill>
                  <a:srgbClr val="4D4D4F"/>
                </a:solidFill>
                <a:latin typeface="Roboto"/>
                <a:cs typeface="Roboto"/>
              </a:rPr>
              <a:t>XXXX, XXXX, XXXX. </a:t>
            </a:r>
            <a:r>
              <a:rPr sz="600" b="1" spc="-5" dirty="0">
                <a:solidFill>
                  <a:srgbClr val="4D4D4F"/>
                </a:solidFill>
                <a:latin typeface="Roboto"/>
                <a:cs typeface="Roboto"/>
              </a:rPr>
              <a:t>Feedback: </a:t>
            </a:r>
            <a:r>
              <a:rPr sz="600" spc="-5" dirty="0">
                <a:solidFill>
                  <a:srgbClr val="4D4D4F"/>
                </a:solidFill>
                <a:latin typeface="Roboto"/>
                <a:cs typeface="Roboto"/>
                <a:hlinkClick r:id="rId2"/>
              </a:rPr>
              <a:t>xxxx@un.org</a:t>
            </a:r>
            <a:r>
              <a:rPr sz="600" spc="-5" dirty="0">
                <a:solidFill>
                  <a:srgbClr val="4D4D4F"/>
                </a:solidFill>
                <a:latin typeface="Roboto"/>
                <a:cs typeface="Roboto"/>
              </a:rPr>
              <a:t> </a:t>
            </a:r>
            <a:r>
              <a:rPr sz="600" spc="-10" dirty="0">
                <a:solidFill>
                  <a:srgbClr val="4D4D4F"/>
                </a:solidFill>
                <a:latin typeface="Roboto"/>
                <a:cs typeface="Roboto"/>
                <a:hlinkClick r:id="rId3"/>
              </a:rPr>
              <a:t>www.unocha.org</a:t>
            </a:r>
            <a:r>
              <a:rPr sz="600" spc="110" dirty="0">
                <a:solidFill>
                  <a:srgbClr val="4D4D4F"/>
                </a:solidFill>
                <a:latin typeface="Roboto"/>
                <a:cs typeface="Roboto"/>
              </a:rPr>
              <a:t> </a:t>
            </a:r>
            <a:r>
              <a:rPr sz="600" spc="-5" dirty="0">
                <a:solidFill>
                  <a:srgbClr val="4D4D4F"/>
                </a:solidFill>
                <a:latin typeface="Roboto"/>
                <a:cs typeface="Roboto"/>
                <a:hlinkClick r:id="rId4"/>
              </a:rPr>
              <a:t>www.reliefweb.int</a:t>
            </a:r>
            <a:endParaRPr sz="600" dirty="0">
              <a:latin typeface="Roboto"/>
              <a:cs typeface="Roboto"/>
            </a:endParaRPr>
          </a:p>
        </p:txBody>
      </p:sp>
      <p:sp>
        <p:nvSpPr>
          <p:cNvPr id="284" name="object 6">
            <a:extLst>
              <a:ext uri="{FF2B5EF4-FFF2-40B4-BE49-F238E27FC236}">
                <a16:creationId xmlns:a16="http://schemas.microsoft.com/office/drawing/2014/main" id="{5DDD04B2-0720-6041-AD4C-42055E7E711E}"/>
              </a:ext>
            </a:extLst>
          </p:cNvPr>
          <p:cNvSpPr txBox="1">
            <a:spLocks/>
          </p:cNvSpPr>
          <p:nvPr/>
        </p:nvSpPr>
        <p:spPr>
          <a:xfrm>
            <a:off x="1174818" y="299971"/>
            <a:ext cx="6824620" cy="655320"/>
          </a:xfrm>
          <a:prstGeom prst="rect">
            <a:avLst/>
          </a:prstGeom>
        </p:spPr>
        <p:txBody>
          <a:bodyPr vert="horz" wrap="square" lIns="0" tIns="12700" rIns="0" bIns="0" rtlCol="0" anchor="ctr">
            <a:spAutoFit/>
          </a:bodyPr>
          <a:lstStyle>
            <a:lvl1pPr algn="ctr" defTabSz="995507" rtl="0" eaLnBrk="1" latinLnBrk="0" hangingPunct="1">
              <a:spcBef>
                <a:spcPct val="0"/>
              </a:spcBef>
              <a:buNone/>
              <a:defRPr sz="4800" kern="1200">
                <a:solidFill>
                  <a:schemeClr val="tx1"/>
                </a:solidFill>
                <a:latin typeface="+mj-lt"/>
                <a:ea typeface="+mj-ea"/>
                <a:cs typeface="+mj-cs"/>
              </a:defRPr>
            </a:lvl1pPr>
          </a:lstStyle>
          <a:p>
            <a:pPr marL="12700" algn="l">
              <a:lnSpc>
                <a:spcPts val="2840"/>
              </a:lnSpc>
              <a:spcBef>
                <a:spcPts val="100"/>
              </a:spcBef>
            </a:pPr>
            <a:r>
              <a:rPr lang="en-US" sz="2400" b="1" spc="-5" dirty="0">
                <a:solidFill>
                  <a:srgbClr val="418FDE"/>
                </a:solidFill>
                <a:latin typeface="Roboto Condensed" panose="02000000000000000000" pitchFamily="2" charset="0"/>
                <a:ea typeface="Roboto Condensed" panose="02000000000000000000" pitchFamily="2" charset="0"/>
                <a:cs typeface="Roboto Condensed" panose="02000000000000000000" pitchFamily="2" charset="0"/>
              </a:rPr>
              <a:t>COUNTRY</a:t>
            </a:r>
            <a:r>
              <a:rPr lang="en-US" sz="2400" b="1" spc="-80" dirty="0">
                <a:solidFill>
                  <a:srgbClr val="418FDE"/>
                </a:solidFill>
                <a:latin typeface="Roboto Condensed" panose="02000000000000000000" pitchFamily="2" charset="0"/>
                <a:ea typeface="Roboto Condensed" panose="02000000000000000000" pitchFamily="2" charset="0"/>
                <a:cs typeface="Roboto Condensed" panose="02000000000000000000" pitchFamily="2" charset="0"/>
              </a:rPr>
              <a:t> </a:t>
            </a:r>
            <a:r>
              <a:rPr lang="en-US" sz="2400" b="1" spc="-5" dirty="0">
                <a:solidFill>
                  <a:srgbClr val="418FDE"/>
                </a:solidFill>
                <a:latin typeface="Roboto Condensed" panose="02000000000000000000" pitchFamily="2" charset="0"/>
                <a:ea typeface="Roboto Condensed" panose="02000000000000000000" pitchFamily="2" charset="0"/>
                <a:cs typeface="Roboto Condensed" panose="02000000000000000000" pitchFamily="2" charset="0"/>
              </a:rPr>
              <a:t>NAME</a:t>
            </a:r>
          </a:p>
          <a:p>
            <a:pPr marL="12700" algn="l">
              <a:lnSpc>
                <a:spcPts val="2120"/>
              </a:lnSpc>
            </a:pPr>
            <a:r>
              <a:rPr lang="en-US" sz="1800" spc="-5" dirty="0">
                <a:solidFill>
                  <a:srgbClr val="418FDE"/>
                </a:solidFill>
                <a:latin typeface="Roboto Condensed"/>
                <a:cs typeface="Roboto Condensed"/>
              </a:rPr>
              <a:t>Sub-title</a:t>
            </a:r>
            <a:endParaRPr lang="en-US" sz="1800" dirty="0">
              <a:solidFill>
                <a:srgbClr val="418FDE"/>
              </a:solidFill>
              <a:latin typeface="Roboto Condensed"/>
              <a:cs typeface="Roboto Condensed"/>
            </a:endParaRPr>
          </a:p>
        </p:txBody>
      </p:sp>
      <p:sp>
        <p:nvSpPr>
          <p:cNvPr id="285" name="object 8">
            <a:extLst>
              <a:ext uri="{FF2B5EF4-FFF2-40B4-BE49-F238E27FC236}">
                <a16:creationId xmlns:a16="http://schemas.microsoft.com/office/drawing/2014/main" id="{A6D10D07-AA53-1E4B-89AC-FBF926859631}"/>
              </a:ext>
            </a:extLst>
          </p:cNvPr>
          <p:cNvSpPr txBox="1"/>
          <p:nvPr/>
        </p:nvSpPr>
        <p:spPr>
          <a:xfrm>
            <a:off x="8637615" y="760307"/>
            <a:ext cx="1723803" cy="166712"/>
          </a:xfrm>
          <a:prstGeom prst="rect">
            <a:avLst/>
          </a:prstGeom>
        </p:spPr>
        <p:txBody>
          <a:bodyPr vert="horz" wrap="square" lIns="0" tIns="12700" rIns="0" bIns="0" rtlCol="0">
            <a:spAutoFit/>
          </a:bodyPr>
          <a:lstStyle/>
          <a:p>
            <a:pPr marL="12700">
              <a:lnSpc>
                <a:spcPct val="100000"/>
              </a:lnSpc>
              <a:spcBef>
                <a:spcPts val="100"/>
              </a:spcBef>
            </a:pPr>
            <a:r>
              <a:rPr sz="1000" i="1" dirty="0">
                <a:solidFill>
                  <a:srgbClr val="5091CD"/>
                </a:solidFill>
                <a:latin typeface="Roboto"/>
                <a:cs typeface="Roboto"/>
              </a:rPr>
              <a:t>As </a:t>
            </a:r>
            <a:r>
              <a:rPr sz="1000" i="1" spc="-5" dirty="0">
                <a:solidFill>
                  <a:srgbClr val="5091CD"/>
                </a:solidFill>
                <a:latin typeface="Roboto"/>
                <a:cs typeface="Roboto"/>
              </a:rPr>
              <a:t>of DD </a:t>
            </a:r>
            <a:r>
              <a:rPr sz="1000" i="1" dirty="0">
                <a:solidFill>
                  <a:srgbClr val="5091CD"/>
                </a:solidFill>
                <a:latin typeface="Roboto"/>
                <a:cs typeface="Roboto"/>
              </a:rPr>
              <a:t>Month</a:t>
            </a:r>
            <a:r>
              <a:rPr sz="1000" i="1" spc="-80" dirty="0">
                <a:solidFill>
                  <a:srgbClr val="5091CD"/>
                </a:solidFill>
                <a:latin typeface="Roboto"/>
                <a:cs typeface="Roboto"/>
              </a:rPr>
              <a:t> </a:t>
            </a:r>
            <a:r>
              <a:rPr sz="1000" i="1" spc="-5" dirty="0">
                <a:solidFill>
                  <a:srgbClr val="5091CD"/>
                </a:solidFill>
                <a:latin typeface="Roboto"/>
                <a:cs typeface="Roboto"/>
              </a:rPr>
              <a:t>YYYY</a:t>
            </a:r>
            <a:endParaRPr sz="1000" dirty="0">
              <a:latin typeface="Roboto"/>
              <a:cs typeface="Roboto"/>
            </a:endParaRPr>
          </a:p>
        </p:txBody>
      </p:sp>
    </p:spTree>
    <p:extLst>
      <p:ext uri="{BB962C8B-B14F-4D97-AF65-F5344CB8AC3E}">
        <p14:creationId xmlns:p14="http://schemas.microsoft.com/office/powerpoint/2010/main" val="26010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D36E4E-A5D5-4F12-AF7F-9C3D07DC896B}"/>
              </a:ext>
            </a:extLst>
          </p:cNvPr>
          <p:cNvSpPr>
            <a:spLocks noGrp="1"/>
          </p:cNvSpPr>
          <p:nvPr>
            <p:ph type="body" sz="quarter" idx="13"/>
          </p:nvPr>
        </p:nvSpPr>
        <p:spPr>
          <a:xfrm>
            <a:off x="850521" y="963282"/>
            <a:ext cx="9292260" cy="761660"/>
          </a:xfrm>
        </p:spPr>
        <p:txBody>
          <a:bodyPr/>
          <a:lstStyle/>
          <a:p>
            <a:r>
              <a:rPr lang="en-US" sz="3998" b="1" dirty="0">
                <a:solidFill>
                  <a:srgbClr val="418FDE"/>
                </a:solidFill>
              </a:rPr>
              <a:t>Humanitarian icons </a:t>
            </a:r>
            <a:r>
              <a:rPr lang="en-US" b="1" dirty="0">
                <a:solidFill>
                  <a:srgbClr val="418FDE"/>
                </a:solidFill>
                <a:latin typeface="Roboto Light" panose="02000000000000000000" pitchFamily="2" charset="0"/>
                <a:ea typeface="Roboto Light" panose="02000000000000000000" pitchFamily="2" charset="0"/>
              </a:rPr>
              <a:t>v.02</a:t>
            </a:r>
            <a:endParaRPr lang="en-US" sz="3998" b="1" dirty="0">
              <a:solidFill>
                <a:srgbClr val="418FDE"/>
              </a:solidFill>
              <a:latin typeface="Roboto Light" panose="02000000000000000000" pitchFamily="2" charset="0"/>
              <a:ea typeface="Roboto Light" panose="02000000000000000000" pitchFamily="2" charset="0"/>
            </a:endParaRPr>
          </a:p>
        </p:txBody>
      </p:sp>
      <p:cxnSp>
        <p:nvCxnSpPr>
          <p:cNvPr id="4" name="Straight Connector 3">
            <a:extLst>
              <a:ext uri="{FF2B5EF4-FFF2-40B4-BE49-F238E27FC236}">
                <a16:creationId xmlns:a16="http://schemas.microsoft.com/office/drawing/2014/main" id="{1792A70F-6332-403D-8C59-3D912676D0AA}"/>
              </a:ext>
            </a:extLst>
          </p:cNvPr>
          <p:cNvCxnSpPr/>
          <p:nvPr/>
        </p:nvCxnSpPr>
        <p:spPr>
          <a:xfrm>
            <a:off x="850522" y="1724941"/>
            <a:ext cx="9063761" cy="0"/>
          </a:xfrm>
          <a:prstGeom prst="line">
            <a:avLst/>
          </a:prstGeom>
          <a:ln w="6350">
            <a:solidFill>
              <a:srgbClr val="418FDE"/>
            </a:solidFill>
          </a:ln>
        </p:spPr>
        <p:style>
          <a:lnRef idx="1">
            <a:schemeClr val="accent1"/>
          </a:lnRef>
          <a:fillRef idx="0">
            <a:schemeClr val="accent1"/>
          </a:fillRef>
          <a:effectRef idx="0">
            <a:schemeClr val="accent1"/>
          </a:effectRef>
          <a:fontRef idx="minor">
            <a:schemeClr val="tx1"/>
          </a:fontRef>
        </p:style>
      </p:cxnSp>
      <p:sp>
        <p:nvSpPr>
          <p:cNvPr id="5" name="Text Placeholder 1">
            <a:extLst>
              <a:ext uri="{FF2B5EF4-FFF2-40B4-BE49-F238E27FC236}">
                <a16:creationId xmlns:a16="http://schemas.microsoft.com/office/drawing/2014/main" id="{5D0FDC0A-C88D-4AB5-BA78-DDC70CF2B09C}"/>
              </a:ext>
            </a:extLst>
          </p:cNvPr>
          <p:cNvSpPr txBox="1">
            <a:spLocks/>
          </p:cNvSpPr>
          <p:nvPr/>
        </p:nvSpPr>
        <p:spPr>
          <a:xfrm>
            <a:off x="867225" y="1877274"/>
            <a:ext cx="9292260" cy="761660"/>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defTabSz="914034"/>
            <a:r>
              <a:rPr lang="en-US" sz="1100" kern="0" dirty="0">
                <a:solidFill>
                  <a:srgbClr val="418FDE"/>
                </a:solidFill>
              </a:rPr>
              <a:t>Updated – November 2019</a:t>
            </a:r>
          </a:p>
        </p:txBody>
      </p:sp>
      <p:cxnSp>
        <p:nvCxnSpPr>
          <p:cNvPr id="6" name="Straight Connector 5">
            <a:extLst>
              <a:ext uri="{FF2B5EF4-FFF2-40B4-BE49-F238E27FC236}">
                <a16:creationId xmlns:a16="http://schemas.microsoft.com/office/drawing/2014/main" id="{B70CD59F-01D4-42B5-8862-03D187E553B0}"/>
              </a:ext>
            </a:extLst>
          </p:cNvPr>
          <p:cNvCxnSpPr/>
          <p:nvPr/>
        </p:nvCxnSpPr>
        <p:spPr>
          <a:xfrm>
            <a:off x="850522" y="734782"/>
            <a:ext cx="9063761" cy="0"/>
          </a:xfrm>
          <a:prstGeom prst="line">
            <a:avLst/>
          </a:prstGeom>
          <a:ln w="38100">
            <a:solidFill>
              <a:srgbClr val="418FDE"/>
            </a:solidFill>
          </a:ln>
        </p:spPr>
        <p:style>
          <a:lnRef idx="1">
            <a:schemeClr val="accent1"/>
          </a:lnRef>
          <a:fillRef idx="0">
            <a:schemeClr val="accent1"/>
          </a:fillRef>
          <a:effectRef idx="0">
            <a:schemeClr val="accent1"/>
          </a:effectRef>
          <a:fontRef idx="minor">
            <a:schemeClr val="tx1"/>
          </a:fontRef>
        </p:style>
      </p:cxnSp>
      <p:sp>
        <p:nvSpPr>
          <p:cNvPr id="7" name="Text Placeholder 1">
            <a:extLst>
              <a:ext uri="{FF2B5EF4-FFF2-40B4-BE49-F238E27FC236}">
                <a16:creationId xmlns:a16="http://schemas.microsoft.com/office/drawing/2014/main" id="{520C7144-3D09-4BAA-90A4-01F0AA21E0C6}"/>
              </a:ext>
            </a:extLst>
          </p:cNvPr>
          <p:cNvSpPr txBox="1">
            <a:spLocks/>
          </p:cNvSpPr>
          <p:nvPr/>
        </p:nvSpPr>
        <p:spPr>
          <a:xfrm>
            <a:off x="819692" y="2409825"/>
            <a:ext cx="1599487" cy="228498"/>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defTabSz="914034"/>
            <a:r>
              <a:rPr lang="en-US" sz="1399" b="1" kern="0" dirty="0">
                <a:solidFill>
                  <a:prstClr val="black"/>
                </a:solidFill>
              </a:rPr>
              <a:t>CLUSTERS</a:t>
            </a:r>
          </a:p>
        </p:txBody>
      </p:sp>
      <p:cxnSp>
        <p:nvCxnSpPr>
          <p:cNvPr id="8" name="Straight Connector 7">
            <a:extLst>
              <a:ext uri="{FF2B5EF4-FFF2-40B4-BE49-F238E27FC236}">
                <a16:creationId xmlns:a16="http://schemas.microsoft.com/office/drawing/2014/main" id="{50DE5319-F68C-46FC-8FFA-B422510E427F}"/>
              </a:ext>
            </a:extLst>
          </p:cNvPr>
          <p:cNvCxnSpPr/>
          <p:nvPr/>
        </p:nvCxnSpPr>
        <p:spPr>
          <a:xfrm>
            <a:off x="859207" y="2181938"/>
            <a:ext cx="9063761" cy="0"/>
          </a:xfrm>
          <a:prstGeom prst="line">
            <a:avLst/>
          </a:prstGeom>
          <a:ln w="6350">
            <a:solidFill>
              <a:srgbClr val="418FDE"/>
            </a:solidFill>
          </a:ln>
        </p:spPr>
        <p:style>
          <a:lnRef idx="1">
            <a:schemeClr val="accent1"/>
          </a:lnRef>
          <a:fillRef idx="0">
            <a:schemeClr val="accent1"/>
          </a:fillRef>
          <a:effectRef idx="0">
            <a:schemeClr val="accent1"/>
          </a:effectRef>
          <a:fontRef idx="minor">
            <a:schemeClr val="tx1"/>
          </a:fontRef>
        </p:style>
      </p:cxnSp>
      <p:pic>
        <p:nvPicPr>
          <p:cNvPr id="9" name="Graphic 8">
            <a:extLst>
              <a:ext uri="{FF2B5EF4-FFF2-40B4-BE49-F238E27FC236}">
                <a16:creationId xmlns:a16="http://schemas.microsoft.com/office/drawing/2014/main" id="{80D15152-D562-49BD-A1B4-B6EA123DC3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8564" y="2819220"/>
            <a:ext cx="456996" cy="418913"/>
          </a:xfrm>
          <a:prstGeom prst="rect">
            <a:avLst/>
          </a:prstGeom>
        </p:spPr>
      </p:pic>
      <p:pic>
        <p:nvPicPr>
          <p:cNvPr id="47" name="Graphic 46">
            <a:extLst>
              <a:ext uri="{FF2B5EF4-FFF2-40B4-BE49-F238E27FC236}">
                <a16:creationId xmlns:a16="http://schemas.microsoft.com/office/drawing/2014/main" id="{82F6D3D1-EA0A-41BC-A568-48380C4AEEA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61775" y="2814461"/>
            <a:ext cx="456996" cy="428434"/>
          </a:xfrm>
          <a:prstGeom prst="rect">
            <a:avLst/>
          </a:prstGeom>
        </p:spPr>
      </p:pic>
      <p:pic>
        <p:nvPicPr>
          <p:cNvPr id="48" name="Graphic 47">
            <a:extLst>
              <a:ext uri="{FF2B5EF4-FFF2-40B4-BE49-F238E27FC236}">
                <a16:creationId xmlns:a16="http://schemas.microsoft.com/office/drawing/2014/main" id="{E2E41F78-51BF-467C-B8C9-B4D546DD78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887454" y="2828741"/>
            <a:ext cx="323706" cy="399872"/>
          </a:xfrm>
          <a:prstGeom prst="rect">
            <a:avLst/>
          </a:prstGeom>
        </p:spPr>
      </p:pic>
      <p:pic>
        <p:nvPicPr>
          <p:cNvPr id="49" name="Graphic 48">
            <a:extLst>
              <a:ext uri="{FF2B5EF4-FFF2-40B4-BE49-F238E27FC236}">
                <a16:creationId xmlns:a16="http://schemas.microsoft.com/office/drawing/2014/main" id="{175158C4-B623-4D98-B5BD-5D9059C43B3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821136" y="2828741"/>
            <a:ext cx="342747" cy="428434"/>
          </a:xfrm>
          <a:prstGeom prst="rect">
            <a:avLst/>
          </a:prstGeom>
        </p:spPr>
      </p:pic>
      <p:pic>
        <p:nvPicPr>
          <p:cNvPr id="50" name="Graphic 49">
            <a:extLst>
              <a:ext uri="{FF2B5EF4-FFF2-40B4-BE49-F238E27FC236}">
                <a16:creationId xmlns:a16="http://schemas.microsoft.com/office/drawing/2014/main" id="{03804B8A-2214-4CBA-B7FA-C8F5A9A233D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670739" y="2852544"/>
            <a:ext cx="456996" cy="352268"/>
          </a:xfrm>
          <a:prstGeom prst="rect">
            <a:avLst/>
          </a:prstGeom>
        </p:spPr>
      </p:pic>
      <p:pic>
        <p:nvPicPr>
          <p:cNvPr id="51" name="Graphic 50">
            <a:extLst>
              <a:ext uri="{FF2B5EF4-FFF2-40B4-BE49-F238E27FC236}">
                <a16:creationId xmlns:a16="http://schemas.microsoft.com/office/drawing/2014/main" id="{4505134F-C151-4B3C-A212-157E191BCDD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644380" y="2800179"/>
            <a:ext cx="323706" cy="456996"/>
          </a:xfrm>
          <a:prstGeom prst="rect">
            <a:avLst/>
          </a:prstGeom>
        </p:spPr>
      </p:pic>
      <p:pic>
        <p:nvPicPr>
          <p:cNvPr id="52" name="Graphic 51">
            <a:extLst>
              <a:ext uri="{FF2B5EF4-FFF2-40B4-BE49-F238E27FC236}">
                <a16:creationId xmlns:a16="http://schemas.microsoft.com/office/drawing/2014/main" id="{76319971-D03F-4E3C-B6A5-02418EAF74D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453722" y="2828060"/>
            <a:ext cx="456996" cy="371310"/>
          </a:xfrm>
          <a:prstGeom prst="rect">
            <a:avLst/>
          </a:prstGeom>
        </p:spPr>
      </p:pic>
      <p:pic>
        <p:nvPicPr>
          <p:cNvPr id="53" name="Graphic 52">
            <a:extLst>
              <a:ext uri="{FF2B5EF4-FFF2-40B4-BE49-F238E27FC236}">
                <a16:creationId xmlns:a16="http://schemas.microsoft.com/office/drawing/2014/main" id="{D4E05AAF-0254-4582-A120-4DEC715FCEA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7427363" y="2807387"/>
            <a:ext cx="342747" cy="456996"/>
          </a:xfrm>
          <a:prstGeom prst="rect">
            <a:avLst/>
          </a:prstGeom>
        </p:spPr>
      </p:pic>
      <p:pic>
        <p:nvPicPr>
          <p:cNvPr id="54" name="Graphic 53">
            <a:extLst>
              <a:ext uri="{FF2B5EF4-FFF2-40B4-BE49-F238E27FC236}">
                <a16:creationId xmlns:a16="http://schemas.microsoft.com/office/drawing/2014/main" id="{E979768D-D443-40FB-AE68-791ACDCC70CA}"/>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8278980" y="2785217"/>
            <a:ext cx="456996" cy="456996"/>
          </a:xfrm>
          <a:prstGeom prst="rect">
            <a:avLst/>
          </a:prstGeom>
        </p:spPr>
      </p:pic>
      <p:pic>
        <p:nvPicPr>
          <p:cNvPr id="55" name="Graphic 54">
            <a:extLst>
              <a:ext uri="{FF2B5EF4-FFF2-40B4-BE49-F238E27FC236}">
                <a16:creationId xmlns:a16="http://schemas.microsoft.com/office/drawing/2014/main" id="{0DDED370-932C-4540-8781-07880071C10A}"/>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9213078" y="2800179"/>
            <a:ext cx="456996" cy="456996"/>
          </a:xfrm>
          <a:prstGeom prst="rect">
            <a:avLst/>
          </a:prstGeom>
        </p:spPr>
      </p:pic>
      <p:pic>
        <p:nvPicPr>
          <p:cNvPr id="56" name="Graphic 55">
            <a:extLst>
              <a:ext uri="{FF2B5EF4-FFF2-40B4-BE49-F238E27FC236}">
                <a16:creationId xmlns:a16="http://schemas.microsoft.com/office/drawing/2014/main" id="{B56DB50C-16BA-4668-AA63-5B08F289447E}"/>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1018564" y="3723694"/>
            <a:ext cx="456996" cy="456996"/>
          </a:xfrm>
          <a:prstGeom prst="rect">
            <a:avLst/>
          </a:prstGeom>
        </p:spPr>
      </p:pic>
      <p:sp>
        <p:nvSpPr>
          <p:cNvPr id="57" name="Text Placeholder 1">
            <a:extLst>
              <a:ext uri="{FF2B5EF4-FFF2-40B4-BE49-F238E27FC236}">
                <a16:creationId xmlns:a16="http://schemas.microsoft.com/office/drawing/2014/main" id="{AB45CDF9-A5ED-49C2-83E4-F5CB62383CDA}"/>
              </a:ext>
            </a:extLst>
          </p:cNvPr>
          <p:cNvSpPr txBox="1">
            <a:spLocks/>
          </p:cNvSpPr>
          <p:nvPr/>
        </p:nvSpPr>
        <p:spPr>
          <a:xfrm>
            <a:off x="778364" y="5154436"/>
            <a:ext cx="1599487" cy="228498"/>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defTabSz="914034"/>
            <a:r>
              <a:rPr lang="en-US" sz="1399" b="1" kern="0" dirty="0">
                <a:solidFill>
                  <a:prstClr val="black"/>
                </a:solidFill>
              </a:rPr>
              <a:t>OTHER SECTORS</a:t>
            </a:r>
          </a:p>
        </p:txBody>
      </p:sp>
      <p:pic>
        <p:nvPicPr>
          <p:cNvPr id="58" name="Graphic 57">
            <a:extLst>
              <a:ext uri="{FF2B5EF4-FFF2-40B4-BE49-F238E27FC236}">
                <a16:creationId xmlns:a16="http://schemas.microsoft.com/office/drawing/2014/main" id="{57222997-9F63-4137-A399-BDA4DE6088EE}"/>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047989" y="5542157"/>
            <a:ext cx="399872" cy="456996"/>
          </a:xfrm>
          <a:prstGeom prst="rect">
            <a:avLst/>
          </a:prstGeom>
        </p:spPr>
      </p:pic>
      <p:pic>
        <p:nvPicPr>
          <p:cNvPr id="59" name="Graphic 58">
            <a:extLst>
              <a:ext uri="{FF2B5EF4-FFF2-40B4-BE49-F238E27FC236}">
                <a16:creationId xmlns:a16="http://schemas.microsoft.com/office/drawing/2014/main" id="{0E8B12F3-44FA-4801-977A-2A818F3B443E}"/>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1920442" y="5550589"/>
            <a:ext cx="456996" cy="456996"/>
          </a:xfrm>
          <a:prstGeom prst="rect">
            <a:avLst/>
          </a:prstGeom>
        </p:spPr>
      </p:pic>
      <p:pic>
        <p:nvPicPr>
          <p:cNvPr id="60" name="Graphic 59">
            <a:extLst>
              <a:ext uri="{FF2B5EF4-FFF2-40B4-BE49-F238E27FC236}">
                <a16:creationId xmlns:a16="http://schemas.microsoft.com/office/drawing/2014/main" id="{E2EC10F5-9467-45FA-80CF-B2DB9296DA1F}"/>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2779059" y="5575480"/>
            <a:ext cx="456996" cy="390351"/>
          </a:xfrm>
          <a:prstGeom prst="rect">
            <a:avLst/>
          </a:prstGeom>
        </p:spPr>
      </p:pic>
      <p:pic>
        <p:nvPicPr>
          <p:cNvPr id="61" name="Graphic 60">
            <a:extLst>
              <a:ext uri="{FF2B5EF4-FFF2-40B4-BE49-F238E27FC236}">
                <a16:creationId xmlns:a16="http://schemas.microsoft.com/office/drawing/2014/main" id="{75B06DC0-EAEB-4BE0-8985-556680149B12}"/>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3764011" y="5550589"/>
            <a:ext cx="456996" cy="456996"/>
          </a:xfrm>
          <a:prstGeom prst="rect">
            <a:avLst/>
          </a:prstGeom>
        </p:spPr>
      </p:pic>
      <p:pic>
        <p:nvPicPr>
          <p:cNvPr id="62" name="Graphic 61">
            <a:extLst>
              <a:ext uri="{FF2B5EF4-FFF2-40B4-BE49-F238E27FC236}">
                <a16:creationId xmlns:a16="http://schemas.microsoft.com/office/drawing/2014/main" id="{6281601E-B34C-4A11-B45D-9D3612E9E12A}"/>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4614840" y="5550589"/>
            <a:ext cx="456996" cy="456996"/>
          </a:xfrm>
          <a:prstGeom prst="rect">
            <a:avLst/>
          </a:prstGeom>
        </p:spPr>
      </p:pic>
      <p:pic>
        <p:nvPicPr>
          <p:cNvPr id="63" name="Graphic 62">
            <a:extLst>
              <a:ext uri="{FF2B5EF4-FFF2-40B4-BE49-F238E27FC236}">
                <a16:creationId xmlns:a16="http://schemas.microsoft.com/office/drawing/2014/main" id="{B1B07AEB-163F-4550-9574-D950A9D941E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5605657" y="5674359"/>
            <a:ext cx="456996" cy="209457"/>
          </a:xfrm>
          <a:prstGeom prst="rect">
            <a:avLst/>
          </a:prstGeom>
        </p:spPr>
      </p:pic>
      <p:pic>
        <p:nvPicPr>
          <p:cNvPr id="64" name="Graphic 63">
            <a:extLst>
              <a:ext uri="{FF2B5EF4-FFF2-40B4-BE49-F238E27FC236}">
                <a16:creationId xmlns:a16="http://schemas.microsoft.com/office/drawing/2014/main" id="{AE3590FC-1A54-445A-9163-AF899D8B0658}"/>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6472783" y="5550589"/>
            <a:ext cx="456996" cy="456996"/>
          </a:xfrm>
          <a:prstGeom prst="rect">
            <a:avLst/>
          </a:prstGeom>
        </p:spPr>
      </p:pic>
      <p:pic>
        <p:nvPicPr>
          <p:cNvPr id="65" name="Graphic 64">
            <a:extLst>
              <a:ext uri="{FF2B5EF4-FFF2-40B4-BE49-F238E27FC236}">
                <a16:creationId xmlns:a16="http://schemas.microsoft.com/office/drawing/2014/main" id="{3A492A59-3894-4812-AE6D-FB766A72A01E}"/>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7418958" y="5542157"/>
            <a:ext cx="456996" cy="456996"/>
          </a:xfrm>
          <a:prstGeom prst="rect">
            <a:avLst/>
          </a:prstGeom>
        </p:spPr>
      </p:pic>
      <p:pic>
        <p:nvPicPr>
          <p:cNvPr id="66" name="Graphic 65">
            <a:extLst>
              <a:ext uri="{FF2B5EF4-FFF2-40B4-BE49-F238E27FC236}">
                <a16:creationId xmlns:a16="http://schemas.microsoft.com/office/drawing/2014/main" id="{019E632A-4A9A-409F-8066-CFC795C9ACAD}"/>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8346033" y="5579151"/>
            <a:ext cx="304664" cy="399872"/>
          </a:xfrm>
          <a:prstGeom prst="rect">
            <a:avLst/>
          </a:prstGeom>
        </p:spPr>
      </p:pic>
      <p:sp>
        <p:nvSpPr>
          <p:cNvPr id="30" name="Text Placeholder 1">
            <a:extLst>
              <a:ext uri="{FF2B5EF4-FFF2-40B4-BE49-F238E27FC236}">
                <a16:creationId xmlns:a16="http://schemas.microsoft.com/office/drawing/2014/main" id="{D68CD14B-382A-4F61-8755-3F50617163FE}"/>
              </a:ext>
            </a:extLst>
          </p:cNvPr>
          <p:cNvSpPr txBox="1">
            <a:spLocks/>
          </p:cNvSpPr>
          <p:nvPr/>
        </p:nvSpPr>
        <p:spPr>
          <a:xfrm>
            <a:off x="622023" y="3339170"/>
            <a:ext cx="1142491"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CAMP COORDINATION AND CAMP MANAGEMENT</a:t>
            </a:r>
          </a:p>
        </p:txBody>
      </p:sp>
      <p:sp>
        <p:nvSpPr>
          <p:cNvPr id="31" name="Text Placeholder 1">
            <a:extLst>
              <a:ext uri="{FF2B5EF4-FFF2-40B4-BE49-F238E27FC236}">
                <a16:creationId xmlns:a16="http://schemas.microsoft.com/office/drawing/2014/main" id="{E6F21174-5785-4B81-9A00-2C2B12BD7956}"/>
              </a:ext>
            </a:extLst>
          </p:cNvPr>
          <p:cNvSpPr txBox="1">
            <a:spLocks/>
          </p:cNvSpPr>
          <p:nvPr/>
        </p:nvSpPr>
        <p:spPr>
          <a:xfrm>
            <a:off x="1552052" y="3333342"/>
            <a:ext cx="1142491"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EARLY</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RECOVERY</a:t>
            </a:r>
          </a:p>
        </p:txBody>
      </p:sp>
      <p:sp>
        <p:nvSpPr>
          <p:cNvPr id="32" name="Text Placeholder 1">
            <a:extLst>
              <a:ext uri="{FF2B5EF4-FFF2-40B4-BE49-F238E27FC236}">
                <a16:creationId xmlns:a16="http://schemas.microsoft.com/office/drawing/2014/main" id="{262AFE17-88EC-48A7-B797-6DEA29B56944}"/>
              </a:ext>
            </a:extLst>
          </p:cNvPr>
          <p:cNvSpPr txBox="1">
            <a:spLocks/>
          </p:cNvSpPr>
          <p:nvPr/>
        </p:nvSpPr>
        <p:spPr>
          <a:xfrm>
            <a:off x="2592310" y="3365106"/>
            <a:ext cx="913994"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EDUCATION</a:t>
            </a:r>
          </a:p>
        </p:txBody>
      </p:sp>
      <p:sp>
        <p:nvSpPr>
          <p:cNvPr id="33" name="Text Placeholder 1">
            <a:extLst>
              <a:ext uri="{FF2B5EF4-FFF2-40B4-BE49-F238E27FC236}">
                <a16:creationId xmlns:a16="http://schemas.microsoft.com/office/drawing/2014/main" id="{687BDD01-D89A-443B-80CB-E2AE014A9BDC}"/>
              </a:ext>
            </a:extLst>
          </p:cNvPr>
          <p:cNvSpPr txBox="1">
            <a:spLocks/>
          </p:cNvSpPr>
          <p:nvPr/>
        </p:nvSpPr>
        <p:spPr>
          <a:xfrm>
            <a:off x="3472348" y="3365106"/>
            <a:ext cx="1050180"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EMERGENCY</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TELECOMMUNICATIONS</a:t>
            </a:r>
          </a:p>
        </p:txBody>
      </p:sp>
      <p:sp>
        <p:nvSpPr>
          <p:cNvPr id="34" name="Text Placeholder 1">
            <a:extLst>
              <a:ext uri="{FF2B5EF4-FFF2-40B4-BE49-F238E27FC236}">
                <a16:creationId xmlns:a16="http://schemas.microsoft.com/office/drawing/2014/main" id="{3C981E19-DAE6-4AEC-9C1A-D59F12DCCE56}"/>
              </a:ext>
            </a:extLst>
          </p:cNvPr>
          <p:cNvSpPr txBox="1">
            <a:spLocks/>
          </p:cNvSpPr>
          <p:nvPr/>
        </p:nvSpPr>
        <p:spPr>
          <a:xfrm>
            <a:off x="4420296" y="3365106"/>
            <a:ext cx="913994"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FOOD</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SECURITY</a:t>
            </a:r>
          </a:p>
        </p:txBody>
      </p:sp>
      <p:sp>
        <p:nvSpPr>
          <p:cNvPr id="35" name="Text Placeholder 1">
            <a:extLst>
              <a:ext uri="{FF2B5EF4-FFF2-40B4-BE49-F238E27FC236}">
                <a16:creationId xmlns:a16="http://schemas.microsoft.com/office/drawing/2014/main" id="{198B6455-5604-41D3-BE0E-42561D7F1C11}"/>
              </a:ext>
            </a:extLst>
          </p:cNvPr>
          <p:cNvSpPr txBox="1">
            <a:spLocks/>
          </p:cNvSpPr>
          <p:nvPr/>
        </p:nvSpPr>
        <p:spPr>
          <a:xfrm>
            <a:off x="5344319" y="3365106"/>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HEALTH</a:t>
            </a:r>
          </a:p>
        </p:txBody>
      </p:sp>
      <p:sp>
        <p:nvSpPr>
          <p:cNvPr id="36" name="Text Placeholder 1">
            <a:extLst>
              <a:ext uri="{FF2B5EF4-FFF2-40B4-BE49-F238E27FC236}">
                <a16:creationId xmlns:a16="http://schemas.microsoft.com/office/drawing/2014/main" id="{148106B7-3BEE-4BDF-8DD7-441913874710}"/>
              </a:ext>
            </a:extLst>
          </p:cNvPr>
          <p:cNvSpPr txBox="1">
            <a:spLocks/>
          </p:cNvSpPr>
          <p:nvPr/>
        </p:nvSpPr>
        <p:spPr>
          <a:xfrm>
            <a:off x="6258312" y="3365106"/>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LOGISTICS</a:t>
            </a:r>
          </a:p>
        </p:txBody>
      </p:sp>
      <p:sp>
        <p:nvSpPr>
          <p:cNvPr id="37" name="Text Placeholder 1">
            <a:extLst>
              <a:ext uri="{FF2B5EF4-FFF2-40B4-BE49-F238E27FC236}">
                <a16:creationId xmlns:a16="http://schemas.microsoft.com/office/drawing/2014/main" id="{E044ED99-C94E-4645-897A-88BB01A942E4}"/>
              </a:ext>
            </a:extLst>
          </p:cNvPr>
          <p:cNvSpPr txBox="1">
            <a:spLocks/>
          </p:cNvSpPr>
          <p:nvPr/>
        </p:nvSpPr>
        <p:spPr>
          <a:xfrm>
            <a:off x="7172304" y="3365106"/>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NUTRITION</a:t>
            </a:r>
          </a:p>
        </p:txBody>
      </p:sp>
      <p:sp>
        <p:nvSpPr>
          <p:cNvPr id="38" name="Text Placeholder 1">
            <a:extLst>
              <a:ext uri="{FF2B5EF4-FFF2-40B4-BE49-F238E27FC236}">
                <a16:creationId xmlns:a16="http://schemas.microsoft.com/office/drawing/2014/main" id="{BEB2679A-18E1-440D-A9A4-34C72FDCE609}"/>
              </a:ext>
            </a:extLst>
          </p:cNvPr>
          <p:cNvSpPr txBox="1">
            <a:spLocks/>
          </p:cNvSpPr>
          <p:nvPr/>
        </p:nvSpPr>
        <p:spPr>
          <a:xfrm>
            <a:off x="8086297" y="3349224"/>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PROTECTION</a:t>
            </a:r>
          </a:p>
        </p:txBody>
      </p:sp>
      <p:sp>
        <p:nvSpPr>
          <p:cNvPr id="39" name="Text Placeholder 1">
            <a:extLst>
              <a:ext uri="{FF2B5EF4-FFF2-40B4-BE49-F238E27FC236}">
                <a16:creationId xmlns:a16="http://schemas.microsoft.com/office/drawing/2014/main" id="{D5A6C573-8FCD-41DA-9DAB-80672587FEF3}"/>
              </a:ext>
            </a:extLst>
          </p:cNvPr>
          <p:cNvSpPr txBox="1">
            <a:spLocks/>
          </p:cNvSpPr>
          <p:nvPr/>
        </p:nvSpPr>
        <p:spPr>
          <a:xfrm>
            <a:off x="9000290" y="3349224"/>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SHELTER</a:t>
            </a:r>
          </a:p>
        </p:txBody>
      </p:sp>
      <p:sp>
        <p:nvSpPr>
          <p:cNvPr id="40" name="Text Placeholder 1">
            <a:extLst>
              <a:ext uri="{FF2B5EF4-FFF2-40B4-BE49-F238E27FC236}">
                <a16:creationId xmlns:a16="http://schemas.microsoft.com/office/drawing/2014/main" id="{65E408D5-C103-4BD7-A7C1-0F0CD6DC2170}"/>
              </a:ext>
            </a:extLst>
          </p:cNvPr>
          <p:cNvSpPr txBox="1">
            <a:spLocks/>
          </p:cNvSpPr>
          <p:nvPr/>
        </p:nvSpPr>
        <p:spPr>
          <a:xfrm>
            <a:off x="736272" y="4294456"/>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WATER, SANITATION</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AND HYGIENE</a:t>
            </a:r>
          </a:p>
        </p:txBody>
      </p:sp>
      <p:sp>
        <p:nvSpPr>
          <p:cNvPr id="41" name="Text Placeholder 1">
            <a:extLst>
              <a:ext uri="{FF2B5EF4-FFF2-40B4-BE49-F238E27FC236}">
                <a16:creationId xmlns:a16="http://schemas.microsoft.com/office/drawing/2014/main" id="{72815D69-5163-4AB5-8C92-34E28D8EACF1}"/>
              </a:ext>
            </a:extLst>
          </p:cNvPr>
          <p:cNvSpPr txBox="1">
            <a:spLocks/>
          </p:cNvSpPr>
          <p:nvPr/>
        </p:nvSpPr>
        <p:spPr>
          <a:xfrm>
            <a:off x="758482" y="6107085"/>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AGRICULTURE</a:t>
            </a:r>
          </a:p>
        </p:txBody>
      </p:sp>
      <p:sp>
        <p:nvSpPr>
          <p:cNvPr id="42" name="Text Placeholder 1">
            <a:extLst>
              <a:ext uri="{FF2B5EF4-FFF2-40B4-BE49-F238E27FC236}">
                <a16:creationId xmlns:a16="http://schemas.microsoft.com/office/drawing/2014/main" id="{6E30B5DA-08EA-45E2-88C4-04590958295E}"/>
              </a:ext>
            </a:extLst>
          </p:cNvPr>
          <p:cNvSpPr txBox="1">
            <a:spLocks/>
          </p:cNvSpPr>
          <p:nvPr/>
        </p:nvSpPr>
        <p:spPr>
          <a:xfrm>
            <a:off x="1691943" y="6107085"/>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CHILD PROTECTION</a:t>
            </a:r>
          </a:p>
        </p:txBody>
      </p:sp>
      <p:sp>
        <p:nvSpPr>
          <p:cNvPr id="43" name="Text Placeholder 1">
            <a:extLst>
              <a:ext uri="{FF2B5EF4-FFF2-40B4-BE49-F238E27FC236}">
                <a16:creationId xmlns:a16="http://schemas.microsoft.com/office/drawing/2014/main" id="{9EADAD09-ABA1-49BC-B29D-6166EC673026}"/>
              </a:ext>
            </a:extLst>
          </p:cNvPr>
          <p:cNvSpPr txBox="1">
            <a:spLocks/>
          </p:cNvSpPr>
          <p:nvPr/>
        </p:nvSpPr>
        <p:spPr>
          <a:xfrm>
            <a:off x="2613097" y="6107085"/>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CHILD CARE/</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CHILD FRIENDLY</a:t>
            </a:r>
          </a:p>
        </p:txBody>
      </p:sp>
      <p:sp>
        <p:nvSpPr>
          <p:cNvPr id="44" name="Text Placeholder 1">
            <a:extLst>
              <a:ext uri="{FF2B5EF4-FFF2-40B4-BE49-F238E27FC236}">
                <a16:creationId xmlns:a16="http://schemas.microsoft.com/office/drawing/2014/main" id="{34630DAB-DC43-49D3-8885-3FA537FDDD98}"/>
              </a:ext>
            </a:extLst>
          </p:cNvPr>
          <p:cNvSpPr txBox="1">
            <a:spLocks/>
          </p:cNvSpPr>
          <p:nvPr/>
        </p:nvSpPr>
        <p:spPr>
          <a:xfrm>
            <a:off x="3546558" y="6107085"/>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COORDINATION</a:t>
            </a:r>
          </a:p>
        </p:txBody>
      </p:sp>
      <p:sp>
        <p:nvSpPr>
          <p:cNvPr id="45" name="Text Placeholder 1">
            <a:extLst>
              <a:ext uri="{FF2B5EF4-FFF2-40B4-BE49-F238E27FC236}">
                <a16:creationId xmlns:a16="http://schemas.microsoft.com/office/drawing/2014/main" id="{BA6EC854-51AF-434A-AA3D-5EF5EFC4EFB0}"/>
              </a:ext>
            </a:extLst>
          </p:cNvPr>
          <p:cNvSpPr txBox="1">
            <a:spLocks/>
          </p:cNvSpPr>
          <p:nvPr/>
        </p:nvSpPr>
        <p:spPr>
          <a:xfrm>
            <a:off x="4430326" y="6103023"/>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ENVIRONMENT</a:t>
            </a:r>
          </a:p>
        </p:txBody>
      </p:sp>
      <p:sp>
        <p:nvSpPr>
          <p:cNvPr id="46" name="Text Placeholder 1">
            <a:extLst>
              <a:ext uri="{FF2B5EF4-FFF2-40B4-BE49-F238E27FC236}">
                <a16:creationId xmlns:a16="http://schemas.microsoft.com/office/drawing/2014/main" id="{38CA6CEC-2A8B-483A-8837-64168017C7EE}"/>
              </a:ext>
            </a:extLst>
          </p:cNvPr>
          <p:cNvSpPr txBox="1">
            <a:spLocks/>
          </p:cNvSpPr>
          <p:nvPr/>
        </p:nvSpPr>
        <p:spPr>
          <a:xfrm>
            <a:off x="5363787" y="6103023"/>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FISHERY</a:t>
            </a:r>
          </a:p>
        </p:txBody>
      </p:sp>
      <p:sp>
        <p:nvSpPr>
          <p:cNvPr id="67" name="Text Placeholder 1">
            <a:extLst>
              <a:ext uri="{FF2B5EF4-FFF2-40B4-BE49-F238E27FC236}">
                <a16:creationId xmlns:a16="http://schemas.microsoft.com/office/drawing/2014/main" id="{4CB90EF0-CC13-424D-B35B-9CD22C190EC5}"/>
              </a:ext>
            </a:extLst>
          </p:cNvPr>
          <p:cNvSpPr txBox="1">
            <a:spLocks/>
          </p:cNvSpPr>
          <p:nvPr/>
        </p:nvSpPr>
        <p:spPr>
          <a:xfrm>
            <a:off x="6284941" y="6103023"/>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MULTI-CLUSTER/</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MULTI-SECTOR</a:t>
            </a:r>
          </a:p>
        </p:txBody>
      </p:sp>
      <p:sp>
        <p:nvSpPr>
          <p:cNvPr id="68" name="Text Placeholder 1">
            <a:extLst>
              <a:ext uri="{FF2B5EF4-FFF2-40B4-BE49-F238E27FC236}">
                <a16:creationId xmlns:a16="http://schemas.microsoft.com/office/drawing/2014/main" id="{751C16B5-95D9-41F2-A9F2-3BAF2E363884}"/>
              </a:ext>
            </a:extLst>
          </p:cNvPr>
          <p:cNvSpPr txBox="1">
            <a:spLocks/>
          </p:cNvSpPr>
          <p:nvPr/>
        </p:nvSpPr>
        <p:spPr>
          <a:xfrm>
            <a:off x="7218402" y="6103023"/>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RULE OF LAW</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AND JUSTICE</a:t>
            </a:r>
          </a:p>
        </p:txBody>
      </p:sp>
      <p:sp>
        <p:nvSpPr>
          <p:cNvPr id="69" name="Text Placeholder 1">
            <a:extLst>
              <a:ext uri="{FF2B5EF4-FFF2-40B4-BE49-F238E27FC236}">
                <a16:creationId xmlns:a16="http://schemas.microsoft.com/office/drawing/2014/main" id="{C451FEAA-90B4-48E2-9501-DADD9F265B70}"/>
              </a:ext>
            </a:extLst>
          </p:cNvPr>
          <p:cNvSpPr txBox="1">
            <a:spLocks/>
          </p:cNvSpPr>
          <p:nvPr/>
        </p:nvSpPr>
        <p:spPr>
          <a:xfrm>
            <a:off x="8074081" y="6103022"/>
            <a:ext cx="913993" cy="272899"/>
          </a:xfrm>
          <a:prstGeom prst="rect">
            <a:avLst/>
          </a:prstGeom>
        </p:spPr>
        <p:txBody>
          <a:bodyPr lIns="0" tIns="0" rIns="0" bIns="0"/>
          <a:lstStyle>
            <a:lvl1pPr marL="0" eaLnBrk="1" hangingPunct="1">
              <a:defRPr>
                <a:latin typeface="Roboto" panose="02000000000000000000" pitchFamily="2" charset="0"/>
                <a:ea typeface="Roboto" panose="02000000000000000000" pitchFamily="2" charset="0"/>
                <a:cs typeface="+mn-cs"/>
              </a:defRPr>
            </a:lvl1pPr>
            <a:lvl2pPr marL="457232" eaLnBrk="1" hangingPunct="1">
              <a:defRPr>
                <a:latin typeface="Roboto" panose="02000000000000000000" pitchFamily="2" charset="0"/>
                <a:ea typeface="Roboto" panose="02000000000000000000" pitchFamily="2" charset="0"/>
                <a:cs typeface="+mn-cs"/>
              </a:defRPr>
            </a:lvl2pPr>
            <a:lvl3pPr marL="914463" eaLnBrk="1" hangingPunct="1">
              <a:defRPr>
                <a:latin typeface="Roboto" panose="02000000000000000000" pitchFamily="2" charset="0"/>
                <a:ea typeface="Roboto" panose="02000000000000000000" pitchFamily="2" charset="0"/>
                <a:cs typeface="+mn-cs"/>
              </a:defRPr>
            </a:lvl3pPr>
            <a:lvl4pPr marL="1371696" eaLnBrk="1" hangingPunct="1">
              <a:defRPr>
                <a:latin typeface="Roboto" panose="02000000000000000000" pitchFamily="2" charset="0"/>
                <a:ea typeface="Roboto" panose="02000000000000000000" pitchFamily="2" charset="0"/>
                <a:cs typeface="+mn-cs"/>
              </a:defRPr>
            </a:lvl4pPr>
            <a:lvl5pPr marL="1828927" eaLnBrk="1" hangingPunct="1">
              <a:defRPr>
                <a:latin typeface="Roboto" panose="02000000000000000000" pitchFamily="2" charset="0"/>
                <a:ea typeface="Roboto" panose="02000000000000000000" pitchFamily="2" charset="0"/>
                <a:cs typeface="+mn-cs"/>
              </a:defRPr>
            </a:lvl5pPr>
            <a:lvl6pPr marL="2286158" eaLnBrk="1" hangingPunct="1">
              <a:defRPr>
                <a:latin typeface="+mn-lt"/>
                <a:ea typeface="+mn-ea"/>
                <a:cs typeface="+mn-cs"/>
              </a:defRPr>
            </a:lvl6pPr>
            <a:lvl7pPr marL="2743389" eaLnBrk="1" hangingPunct="1">
              <a:defRPr>
                <a:latin typeface="+mn-lt"/>
                <a:ea typeface="+mn-ea"/>
                <a:cs typeface="+mn-cs"/>
              </a:defRPr>
            </a:lvl7pPr>
            <a:lvl8pPr marL="3200621" eaLnBrk="1" hangingPunct="1">
              <a:defRPr>
                <a:latin typeface="+mn-lt"/>
                <a:ea typeface="+mn-ea"/>
                <a:cs typeface="+mn-cs"/>
              </a:defRPr>
            </a:lvl8pPr>
            <a:lvl9pPr marL="3657853" eaLnBrk="1" hangingPunct="1">
              <a:defRPr>
                <a:latin typeface="+mn-lt"/>
                <a:ea typeface="+mn-ea"/>
                <a:cs typeface="+mn-cs"/>
              </a:defRPr>
            </a:lvl9pPr>
          </a:lstStyle>
          <a:p>
            <a:pPr algn="ctr" defTabSz="914034"/>
            <a:r>
              <a:rPr lang="en-US" sz="800" kern="0" dirty="0">
                <a:solidFill>
                  <a:prstClr val="black"/>
                </a:solidFill>
                <a:latin typeface="Roboto Condensed" panose="02000000000000000000" pitchFamily="2" charset="0"/>
                <a:ea typeface="Roboto Condensed" panose="02000000000000000000" pitchFamily="2" charset="0"/>
              </a:rPr>
              <a:t>SAFETY</a:t>
            </a:r>
          </a:p>
          <a:p>
            <a:pPr algn="ctr" defTabSz="914034"/>
            <a:r>
              <a:rPr lang="en-US" sz="800" kern="0" dirty="0">
                <a:solidFill>
                  <a:prstClr val="black"/>
                </a:solidFill>
                <a:latin typeface="Roboto Condensed" panose="02000000000000000000" pitchFamily="2" charset="0"/>
                <a:ea typeface="Roboto Condensed" panose="02000000000000000000" pitchFamily="2" charset="0"/>
              </a:rPr>
              <a:t>AND SECURITY</a:t>
            </a:r>
          </a:p>
        </p:txBody>
      </p:sp>
      <p:sp>
        <p:nvSpPr>
          <p:cNvPr id="70" name="Text Placeholder 2">
            <a:extLst>
              <a:ext uri="{FF2B5EF4-FFF2-40B4-BE49-F238E27FC236}">
                <a16:creationId xmlns:a16="http://schemas.microsoft.com/office/drawing/2014/main" id="{9C53A79F-CCF8-44D8-BEAB-EE9392D720A3}"/>
              </a:ext>
            </a:extLst>
          </p:cNvPr>
          <p:cNvSpPr txBox="1">
            <a:spLocks/>
          </p:cNvSpPr>
          <p:nvPr/>
        </p:nvSpPr>
        <p:spPr>
          <a:xfrm>
            <a:off x="744556" y="6584168"/>
            <a:ext cx="6134100" cy="835120"/>
          </a:xfrm>
          <a:prstGeom prst="rect">
            <a:avLst/>
          </a:prstGeom>
        </p:spPr>
        <p:txBody>
          <a:bodyPr/>
          <a:lstStyle>
            <a:lvl1pPr marL="0" eaLnBrk="1" hangingPunct="1">
              <a:defRPr>
                <a:latin typeface="+mn-lt"/>
                <a:ea typeface="+mn-ea"/>
                <a:cs typeface="+mn-cs"/>
              </a:defRPr>
            </a:lvl1pPr>
            <a:lvl2pPr marL="457049" eaLnBrk="1" hangingPunct="1">
              <a:defRPr>
                <a:latin typeface="+mn-lt"/>
                <a:ea typeface="+mn-ea"/>
                <a:cs typeface="+mn-cs"/>
              </a:defRPr>
            </a:lvl2pPr>
            <a:lvl3pPr marL="914097" eaLnBrk="1" hangingPunct="1">
              <a:defRPr>
                <a:latin typeface="+mn-lt"/>
                <a:ea typeface="+mn-ea"/>
                <a:cs typeface="+mn-cs"/>
              </a:defRPr>
            </a:lvl3pPr>
            <a:lvl4pPr marL="1371147" eaLnBrk="1" hangingPunct="1">
              <a:defRPr>
                <a:latin typeface="+mn-lt"/>
                <a:ea typeface="+mn-ea"/>
                <a:cs typeface="+mn-cs"/>
              </a:defRPr>
            </a:lvl4pPr>
            <a:lvl5pPr marL="1828195" eaLnBrk="1" hangingPunct="1">
              <a:defRPr>
                <a:latin typeface="+mn-lt"/>
                <a:ea typeface="+mn-ea"/>
                <a:cs typeface="+mn-cs"/>
              </a:defRPr>
            </a:lvl5pPr>
            <a:lvl6pPr marL="2285244" eaLnBrk="1" hangingPunct="1">
              <a:defRPr>
                <a:latin typeface="+mn-lt"/>
                <a:ea typeface="+mn-ea"/>
                <a:cs typeface="+mn-cs"/>
              </a:defRPr>
            </a:lvl6pPr>
            <a:lvl7pPr marL="2742292" eaLnBrk="1" hangingPunct="1">
              <a:defRPr>
                <a:latin typeface="+mn-lt"/>
                <a:ea typeface="+mn-ea"/>
                <a:cs typeface="+mn-cs"/>
              </a:defRPr>
            </a:lvl7pPr>
            <a:lvl8pPr marL="3199341" eaLnBrk="1" hangingPunct="1">
              <a:defRPr>
                <a:latin typeface="+mn-lt"/>
                <a:ea typeface="+mn-ea"/>
                <a:cs typeface="+mn-cs"/>
              </a:defRPr>
            </a:lvl8pPr>
            <a:lvl9pPr marL="3656390" eaLnBrk="1" hangingPunct="1">
              <a:defRPr>
                <a:latin typeface="+mn-lt"/>
                <a:ea typeface="+mn-ea"/>
                <a:cs typeface="+mn-cs"/>
              </a:defRPr>
            </a:lvl9pPr>
          </a:lstStyle>
          <a:p>
            <a:pPr marL="285750" indent="-285750" algn="l" defTabSz="914400">
              <a:buFont typeface="Arial" panose="020B0604020202020204" pitchFamily="34" charset="0"/>
              <a:buChar char="•"/>
            </a:pPr>
            <a:r>
              <a:rPr lang="en-US" sz="1400" kern="0" dirty="0">
                <a:solidFill>
                  <a:sysClr val="windowText" lastClr="000000"/>
                </a:solidFill>
              </a:rPr>
              <a:t>Copy and paste these icons directly to your </a:t>
            </a:r>
            <a:r>
              <a:rPr lang="en-US" sz="1400" kern="0" dirty="0" err="1">
                <a:solidFill>
                  <a:sysClr val="windowText" lastClr="000000"/>
                </a:solidFill>
              </a:rPr>
              <a:t>powerpoint</a:t>
            </a:r>
            <a:r>
              <a:rPr lang="en-US" sz="1400" kern="0" dirty="0">
                <a:solidFill>
                  <a:sysClr val="windowText" lastClr="000000"/>
                </a:solidFill>
              </a:rPr>
              <a:t> or word document</a:t>
            </a:r>
          </a:p>
          <a:p>
            <a:pPr marL="285750" indent="-285750" algn="l" defTabSz="914400">
              <a:buFont typeface="Arial" panose="020B0604020202020204" pitchFamily="34" charset="0"/>
              <a:buChar char="•"/>
            </a:pPr>
            <a:r>
              <a:rPr lang="en-US" sz="1400" kern="0" dirty="0">
                <a:solidFill>
                  <a:sysClr val="windowText" lastClr="000000"/>
                </a:solidFill>
              </a:rPr>
              <a:t>Customizable color</a:t>
            </a:r>
          </a:p>
          <a:p>
            <a:pPr marL="285750" indent="-285750" algn="l" defTabSz="914400">
              <a:buFont typeface="Arial" panose="020B0604020202020204" pitchFamily="34" charset="0"/>
              <a:buChar char="•"/>
            </a:pPr>
            <a:r>
              <a:rPr lang="en-US" sz="1400" kern="0" dirty="0">
                <a:solidFill>
                  <a:sysClr val="windowText" lastClr="000000"/>
                </a:solidFill>
              </a:rPr>
              <a:t>More icons can be downloaded </a:t>
            </a:r>
            <a:r>
              <a:rPr lang="en-US" sz="1400" kern="0" dirty="0">
                <a:solidFill>
                  <a:sysClr val="windowText" lastClr="000000"/>
                </a:solidFill>
                <a:hlinkClick r:id="rId43"/>
              </a:rPr>
              <a:t>here</a:t>
            </a:r>
            <a:endParaRPr lang="en-US" sz="1400" kern="0" dirty="0">
              <a:solidFill>
                <a:sysClr val="windowText" lastClr="000000"/>
              </a:solidFill>
            </a:endParaRPr>
          </a:p>
        </p:txBody>
      </p:sp>
    </p:spTree>
    <p:extLst>
      <p:ext uri="{BB962C8B-B14F-4D97-AF65-F5344CB8AC3E}">
        <p14:creationId xmlns:p14="http://schemas.microsoft.com/office/powerpoint/2010/main" val="263211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D36E4E-A5D5-4F12-AF7F-9C3D07DC896B}"/>
              </a:ext>
            </a:extLst>
          </p:cNvPr>
          <p:cNvSpPr>
            <a:spLocks noGrp="1"/>
          </p:cNvSpPr>
          <p:nvPr>
            <p:ph type="body" sz="quarter" idx="13"/>
          </p:nvPr>
        </p:nvSpPr>
        <p:spPr>
          <a:xfrm>
            <a:off x="850521" y="963282"/>
            <a:ext cx="9292260" cy="761660"/>
          </a:xfrm>
        </p:spPr>
        <p:txBody>
          <a:bodyPr/>
          <a:lstStyle/>
          <a:p>
            <a:r>
              <a:rPr lang="en-US" sz="3998" b="1" dirty="0">
                <a:solidFill>
                  <a:srgbClr val="418FDE"/>
                </a:solidFill>
              </a:rPr>
              <a:t>Color palette</a:t>
            </a:r>
            <a:endParaRPr lang="en-US" sz="3998" b="1" dirty="0">
              <a:solidFill>
                <a:srgbClr val="418FDE"/>
              </a:solidFill>
              <a:latin typeface="Roboto Light" panose="02000000000000000000" pitchFamily="2" charset="0"/>
              <a:ea typeface="Roboto Light" panose="02000000000000000000" pitchFamily="2" charset="0"/>
            </a:endParaRPr>
          </a:p>
        </p:txBody>
      </p:sp>
      <p:cxnSp>
        <p:nvCxnSpPr>
          <p:cNvPr id="4" name="Straight Connector 3">
            <a:extLst>
              <a:ext uri="{FF2B5EF4-FFF2-40B4-BE49-F238E27FC236}">
                <a16:creationId xmlns:a16="http://schemas.microsoft.com/office/drawing/2014/main" id="{1792A70F-6332-403D-8C59-3D912676D0AA}"/>
              </a:ext>
            </a:extLst>
          </p:cNvPr>
          <p:cNvCxnSpPr/>
          <p:nvPr/>
        </p:nvCxnSpPr>
        <p:spPr>
          <a:xfrm>
            <a:off x="850522" y="1724941"/>
            <a:ext cx="9063761" cy="0"/>
          </a:xfrm>
          <a:prstGeom prst="line">
            <a:avLst/>
          </a:prstGeom>
          <a:ln w="6350">
            <a:solidFill>
              <a:srgbClr val="418FDE"/>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70CD59F-01D4-42B5-8862-03D187E553B0}"/>
              </a:ext>
            </a:extLst>
          </p:cNvPr>
          <p:cNvCxnSpPr/>
          <p:nvPr/>
        </p:nvCxnSpPr>
        <p:spPr>
          <a:xfrm>
            <a:off x="850522" y="734782"/>
            <a:ext cx="9063761" cy="0"/>
          </a:xfrm>
          <a:prstGeom prst="line">
            <a:avLst/>
          </a:prstGeom>
          <a:ln w="38100">
            <a:solidFill>
              <a:srgbClr val="418FDE"/>
            </a:solidFill>
          </a:ln>
        </p:spPr>
        <p:style>
          <a:lnRef idx="1">
            <a:schemeClr val="accent1"/>
          </a:lnRef>
          <a:fillRef idx="0">
            <a:schemeClr val="accent1"/>
          </a:fillRef>
          <a:effectRef idx="0">
            <a:schemeClr val="accent1"/>
          </a:effectRef>
          <a:fontRef idx="minor">
            <a:schemeClr val="tx1"/>
          </a:fontRef>
        </p:style>
      </p:cxnSp>
      <p:pic>
        <p:nvPicPr>
          <p:cNvPr id="159" name="Graphic 158">
            <a:extLst>
              <a:ext uri="{FF2B5EF4-FFF2-40B4-BE49-F238E27FC236}">
                <a16:creationId xmlns:a16="http://schemas.microsoft.com/office/drawing/2014/main" id="{9E191CE1-E04A-4661-983A-90312B5ABF6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85153" y="2790825"/>
            <a:ext cx="6848475" cy="3124200"/>
          </a:xfrm>
          <a:prstGeom prst="rect">
            <a:avLst/>
          </a:prstGeom>
        </p:spPr>
      </p:pic>
      <p:pic>
        <p:nvPicPr>
          <p:cNvPr id="160" name="Graphic 159">
            <a:extLst>
              <a:ext uri="{FF2B5EF4-FFF2-40B4-BE49-F238E27FC236}">
                <a16:creationId xmlns:a16="http://schemas.microsoft.com/office/drawing/2014/main" id="{6A1D4121-F1B0-49FC-BC0B-8D84C582BF6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59764" y="4004310"/>
            <a:ext cx="3095625" cy="142875"/>
          </a:xfrm>
          <a:prstGeom prst="rect">
            <a:avLst/>
          </a:prstGeom>
        </p:spPr>
      </p:pic>
      <p:grpSp>
        <p:nvGrpSpPr>
          <p:cNvPr id="106" name="Graphic 104">
            <a:extLst>
              <a:ext uri="{FF2B5EF4-FFF2-40B4-BE49-F238E27FC236}">
                <a16:creationId xmlns:a16="http://schemas.microsoft.com/office/drawing/2014/main" id="{44C5D784-6623-4BB4-9544-CBED10347445}"/>
              </a:ext>
            </a:extLst>
          </p:cNvPr>
          <p:cNvGrpSpPr/>
          <p:nvPr/>
        </p:nvGrpSpPr>
        <p:grpSpPr>
          <a:xfrm>
            <a:off x="1534319" y="2448117"/>
            <a:ext cx="7010400" cy="3409950"/>
            <a:chOff x="1534319" y="2943020"/>
            <a:chExt cx="7010400" cy="3409950"/>
          </a:xfrm>
        </p:grpSpPr>
        <p:sp>
          <p:nvSpPr>
            <p:cNvPr id="107" name="Freeform: Shape 106">
              <a:extLst>
                <a:ext uri="{FF2B5EF4-FFF2-40B4-BE49-F238E27FC236}">
                  <a16:creationId xmlns:a16="http://schemas.microsoft.com/office/drawing/2014/main" id="{494EDA69-B575-4C51-85CB-222D3523B2D8}"/>
                </a:ext>
              </a:extLst>
            </p:cNvPr>
            <p:cNvSpPr/>
            <p:nvPr/>
          </p:nvSpPr>
          <p:spPr>
            <a:xfrm>
              <a:off x="1601851" y="2943020"/>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002A53"/>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6751FF1F-BF52-455B-A823-7D16D54E196D}"/>
                </a:ext>
              </a:extLst>
            </p:cNvPr>
            <p:cNvSpPr/>
            <p:nvPr/>
          </p:nvSpPr>
          <p:spPr>
            <a:xfrm>
              <a:off x="1601851" y="3439653"/>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005691"/>
            </a:soli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4AA21D60-8871-4ACD-87BD-632B1D397CC3}"/>
                </a:ext>
              </a:extLst>
            </p:cNvPr>
            <p:cNvSpPr/>
            <p:nvPr/>
          </p:nvSpPr>
          <p:spPr>
            <a:xfrm>
              <a:off x="1601851" y="3936287"/>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0073BD"/>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C2FA5801-FB8B-4CAA-8F13-3BC370910BC1}"/>
                </a:ext>
              </a:extLst>
            </p:cNvPr>
            <p:cNvSpPr/>
            <p:nvPr/>
          </p:nvSpPr>
          <p:spPr>
            <a:xfrm>
              <a:off x="1601851" y="4432920"/>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5091CD"/>
            </a:solid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47659F15-08D7-4697-B6F6-448D45167E56}"/>
                </a:ext>
              </a:extLst>
            </p:cNvPr>
            <p:cNvSpPr/>
            <p:nvPr/>
          </p:nvSpPr>
          <p:spPr>
            <a:xfrm>
              <a:off x="1601851" y="4929458"/>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9AB9E1"/>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C6268F7D-4546-4F26-9DC5-48774B22450A}"/>
                </a:ext>
              </a:extLst>
            </p:cNvPr>
            <p:cNvSpPr/>
            <p:nvPr/>
          </p:nvSpPr>
          <p:spPr>
            <a:xfrm>
              <a:off x="1601851" y="5426092"/>
              <a:ext cx="931545" cy="287750"/>
            </a:xfrm>
            <a:custGeom>
              <a:avLst/>
              <a:gdLst>
                <a:gd name="connsiteX0" fmla="*/ 0 w 931545"/>
                <a:gd name="connsiteY0" fmla="*/ 0 h 287750"/>
                <a:gd name="connsiteX1" fmla="*/ 931545 w 931545"/>
                <a:gd name="connsiteY1" fmla="*/ 0 h 287750"/>
                <a:gd name="connsiteX2" fmla="*/ 931545 w 931545"/>
                <a:gd name="connsiteY2" fmla="*/ 287750 h 287750"/>
                <a:gd name="connsiteX3" fmla="*/ 0 w 931545"/>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545" h="287750">
                  <a:moveTo>
                    <a:pt x="0" y="0"/>
                  </a:moveTo>
                  <a:lnTo>
                    <a:pt x="931545" y="0"/>
                  </a:lnTo>
                  <a:lnTo>
                    <a:pt x="931545" y="287750"/>
                  </a:lnTo>
                  <a:lnTo>
                    <a:pt x="0" y="287750"/>
                  </a:lnTo>
                  <a:close/>
                </a:path>
              </a:pathLst>
            </a:custGeom>
            <a:solidFill>
              <a:srgbClr val="C7D6EE"/>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3B91FFFD-20AA-4A68-B737-8A139EEB7B27}"/>
                </a:ext>
              </a:extLst>
            </p:cNvPr>
            <p:cNvSpPr/>
            <p:nvPr/>
          </p:nvSpPr>
          <p:spPr>
            <a:xfrm>
              <a:off x="1601851" y="5962064"/>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E1E8F6"/>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156F9B50-7C2C-4B11-A7AE-D7C6FD373A39}"/>
                </a:ext>
              </a:extLst>
            </p:cNvPr>
            <p:cNvSpPr/>
            <p:nvPr/>
          </p:nvSpPr>
          <p:spPr>
            <a:xfrm>
              <a:off x="4004818" y="29430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680000"/>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1C4C2D94-3410-4573-927C-337D324A6BCC}"/>
                </a:ext>
              </a:extLst>
            </p:cNvPr>
            <p:cNvSpPr/>
            <p:nvPr/>
          </p:nvSpPr>
          <p:spPr>
            <a:xfrm>
              <a:off x="4004818" y="3439653"/>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AD1017"/>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140FAB28-2739-4C9B-8627-7B7B76AD65DE}"/>
                </a:ext>
              </a:extLst>
            </p:cNvPr>
            <p:cNvSpPr/>
            <p:nvPr/>
          </p:nvSpPr>
          <p:spPr>
            <a:xfrm>
              <a:off x="4004818" y="3936287"/>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E71B26"/>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8D1A7E05-ED00-4456-A202-ACB24A63BA69}"/>
                </a:ext>
              </a:extLst>
            </p:cNvPr>
            <p:cNvSpPr/>
            <p:nvPr/>
          </p:nvSpPr>
          <p:spPr>
            <a:xfrm>
              <a:off x="4004818" y="44329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F36C52"/>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E7E76C15-23D4-4EE2-8EE4-786C083FED57}"/>
                </a:ext>
              </a:extLst>
            </p:cNvPr>
            <p:cNvSpPr/>
            <p:nvPr/>
          </p:nvSpPr>
          <p:spPr>
            <a:xfrm>
              <a:off x="4004818" y="4929458"/>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F8A68C"/>
            </a:soli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A9EAE185-A233-4FCF-8E63-0C3B334E66E0}"/>
                </a:ext>
              </a:extLst>
            </p:cNvPr>
            <p:cNvSpPr/>
            <p:nvPr/>
          </p:nvSpPr>
          <p:spPr>
            <a:xfrm>
              <a:off x="4004818" y="5426092"/>
              <a:ext cx="931449" cy="287750"/>
            </a:xfrm>
            <a:custGeom>
              <a:avLst/>
              <a:gdLst>
                <a:gd name="connsiteX0" fmla="*/ 0 w 931449"/>
                <a:gd name="connsiteY0" fmla="*/ 0 h 287750"/>
                <a:gd name="connsiteX1" fmla="*/ 931450 w 931449"/>
                <a:gd name="connsiteY1" fmla="*/ 0 h 287750"/>
                <a:gd name="connsiteX2" fmla="*/ 931450 w 931449"/>
                <a:gd name="connsiteY2" fmla="*/ 287750 h 287750"/>
                <a:gd name="connsiteX3" fmla="*/ 0 w 931449"/>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449" h="287750">
                  <a:moveTo>
                    <a:pt x="0" y="0"/>
                  </a:moveTo>
                  <a:lnTo>
                    <a:pt x="931450" y="0"/>
                  </a:lnTo>
                  <a:lnTo>
                    <a:pt x="931450" y="287750"/>
                  </a:lnTo>
                  <a:lnTo>
                    <a:pt x="0" y="287750"/>
                  </a:lnTo>
                  <a:close/>
                </a:path>
              </a:pathLst>
            </a:custGeom>
            <a:solidFill>
              <a:srgbClr val="FCD3C3"/>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67C43F7E-CBE3-4906-8980-8770C0504D24}"/>
                </a:ext>
              </a:extLst>
            </p:cNvPr>
            <p:cNvSpPr/>
            <p:nvPr/>
          </p:nvSpPr>
          <p:spPr>
            <a:xfrm>
              <a:off x="4004818" y="5962064"/>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FEE7DC"/>
            </a:soli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0546C68F-9779-4539-A438-150FB5196800}"/>
                </a:ext>
              </a:extLst>
            </p:cNvPr>
            <p:cNvSpPr/>
            <p:nvPr/>
          </p:nvSpPr>
          <p:spPr>
            <a:xfrm>
              <a:off x="2803334" y="29430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4D4D4F"/>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9ED48FAF-839B-4E11-BDB2-1E0119CD1C5D}"/>
                </a:ext>
              </a:extLst>
            </p:cNvPr>
            <p:cNvSpPr/>
            <p:nvPr/>
          </p:nvSpPr>
          <p:spPr>
            <a:xfrm>
              <a:off x="2803334" y="3439653"/>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6D6E71"/>
            </a:soli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F54660D6-973B-42D8-92B5-A092E81E9AC1}"/>
                </a:ext>
              </a:extLst>
            </p:cNvPr>
            <p:cNvSpPr/>
            <p:nvPr/>
          </p:nvSpPr>
          <p:spPr>
            <a:xfrm>
              <a:off x="2803334" y="3936287"/>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8A8C8E"/>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BA26A7E1-0C83-4954-A001-DAACC29E27D1}"/>
                </a:ext>
              </a:extLst>
            </p:cNvPr>
            <p:cNvSpPr/>
            <p:nvPr/>
          </p:nvSpPr>
          <p:spPr>
            <a:xfrm>
              <a:off x="2803334" y="44329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A7A9AC"/>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A00544F1-9A04-485E-A4C7-209AF512D654}"/>
                </a:ext>
              </a:extLst>
            </p:cNvPr>
            <p:cNvSpPr/>
            <p:nvPr/>
          </p:nvSpPr>
          <p:spPr>
            <a:xfrm>
              <a:off x="2803334" y="4929458"/>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C7C8CA"/>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95982B19-5403-4515-A900-DAD457E46AA6}"/>
                </a:ext>
              </a:extLst>
            </p:cNvPr>
            <p:cNvSpPr/>
            <p:nvPr/>
          </p:nvSpPr>
          <p:spPr>
            <a:xfrm>
              <a:off x="2803334" y="5426092"/>
              <a:ext cx="931449" cy="287750"/>
            </a:xfrm>
            <a:custGeom>
              <a:avLst/>
              <a:gdLst>
                <a:gd name="connsiteX0" fmla="*/ 0 w 931449"/>
                <a:gd name="connsiteY0" fmla="*/ 0 h 287750"/>
                <a:gd name="connsiteX1" fmla="*/ 931450 w 931449"/>
                <a:gd name="connsiteY1" fmla="*/ 0 h 287750"/>
                <a:gd name="connsiteX2" fmla="*/ 931450 w 931449"/>
                <a:gd name="connsiteY2" fmla="*/ 287750 h 287750"/>
                <a:gd name="connsiteX3" fmla="*/ 0 w 931449"/>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449" h="287750">
                  <a:moveTo>
                    <a:pt x="0" y="0"/>
                  </a:moveTo>
                  <a:lnTo>
                    <a:pt x="931450" y="0"/>
                  </a:lnTo>
                  <a:lnTo>
                    <a:pt x="931450" y="287750"/>
                  </a:lnTo>
                  <a:lnTo>
                    <a:pt x="0" y="287750"/>
                  </a:lnTo>
                  <a:close/>
                </a:path>
              </a:pathLst>
            </a:custGeom>
            <a:solidFill>
              <a:srgbClr val="E6E7E8"/>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10F9A52C-7A9A-437A-A0FA-8150FA7B1308}"/>
                </a:ext>
              </a:extLst>
            </p:cNvPr>
            <p:cNvSpPr/>
            <p:nvPr/>
          </p:nvSpPr>
          <p:spPr>
            <a:xfrm>
              <a:off x="2803334" y="5962064"/>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F1F1F2"/>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2E49A3AD-5822-47E1-A6CF-6D5F95046151}"/>
                </a:ext>
              </a:extLst>
            </p:cNvPr>
            <p:cNvSpPr/>
            <p:nvPr/>
          </p:nvSpPr>
          <p:spPr>
            <a:xfrm>
              <a:off x="5206301" y="2943020"/>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6A3600"/>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BB2FC243-9A6A-4F97-BF44-A9979CAD29E3}"/>
                </a:ext>
              </a:extLst>
            </p:cNvPr>
            <p:cNvSpPr/>
            <p:nvPr/>
          </p:nvSpPr>
          <p:spPr>
            <a:xfrm>
              <a:off x="5206301" y="3439653"/>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AE6010"/>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5A3EAC85-46F6-4C16-B8D8-FC3094E32DB4}"/>
                </a:ext>
              </a:extLst>
            </p:cNvPr>
            <p:cNvSpPr/>
            <p:nvPr/>
          </p:nvSpPr>
          <p:spPr>
            <a:xfrm>
              <a:off x="5206301" y="3936287"/>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EB821E"/>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2EB3959-622A-4EE7-9D90-B2709D135128}"/>
                </a:ext>
              </a:extLst>
            </p:cNvPr>
            <p:cNvSpPr/>
            <p:nvPr/>
          </p:nvSpPr>
          <p:spPr>
            <a:xfrm>
              <a:off x="5206301" y="4432920"/>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F9A356"/>
            </a:soli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697CE3B8-16D3-4274-A228-1BD9C72F81C8}"/>
                </a:ext>
              </a:extLst>
            </p:cNvPr>
            <p:cNvSpPr/>
            <p:nvPr/>
          </p:nvSpPr>
          <p:spPr>
            <a:xfrm>
              <a:off x="5206301" y="4929458"/>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FDC694"/>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94660925-5EE8-4CB0-B3AB-A87EFDC03EA2}"/>
                </a:ext>
              </a:extLst>
            </p:cNvPr>
            <p:cNvSpPr/>
            <p:nvPr/>
          </p:nvSpPr>
          <p:spPr>
            <a:xfrm>
              <a:off x="5206301" y="5426092"/>
              <a:ext cx="931545" cy="287750"/>
            </a:xfrm>
            <a:custGeom>
              <a:avLst/>
              <a:gdLst>
                <a:gd name="connsiteX0" fmla="*/ 0 w 931545"/>
                <a:gd name="connsiteY0" fmla="*/ 0 h 287750"/>
                <a:gd name="connsiteX1" fmla="*/ 931545 w 931545"/>
                <a:gd name="connsiteY1" fmla="*/ 0 h 287750"/>
                <a:gd name="connsiteX2" fmla="*/ 931545 w 931545"/>
                <a:gd name="connsiteY2" fmla="*/ 287750 h 287750"/>
                <a:gd name="connsiteX3" fmla="*/ 0 w 931545"/>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545" h="287750">
                  <a:moveTo>
                    <a:pt x="0" y="0"/>
                  </a:moveTo>
                  <a:lnTo>
                    <a:pt x="931545" y="0"/>
                  </a:lnTo>
                  <a:lnTo>
                    <a:pt x="931545" y="287750"/>
                  </a:lnTo>
                  <a:lnTo>
                    <a:pt x="0" y="287750"/>
                  </a:lnTo>
                  <a:close/>
                </a:path>
              </a:pathLst>
            </a:custGeom>
            <a:solidFill>
              <a:srgbClr val="FEE4C9"/>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15B793BC-B87F-484B-8E38-F48E51F5CBAC}"/>
                </a:ext>
              </a:extLst>
            </p:cNvPr>
            <p:cNvSpPr/>
            <p:nvPr/>
          </p:nvSpPr>
          <p:spPr>
            <a:xfrm>
              <a:off x="5206301" y="5962064"/>
              <a:ext cx="931545" cy="248316"/>
            </a:xfrm>
            <a:custGeom>
              <a:avLst/>
              <a:gdLst>
                <a:gd name="connsiteX0" fmla="*/ 0 w 931545"/>
                <a:gd name="connsiteY0" fmla="*/ 0 h 248316"/>
                <a:gd name="connsiteX1" fmla="*/ 931545 w 931545"/>
                <a:gd name="connsiteY1" fmla="*/ 0 h 248316"/>
                <a:gd name="connsiteX2" fmla="*/ 931545 w 931545"/>
                <a:gd name="connsiteY2" fmla="*/ 248317 h 248316"/>
                <a:gd name="connsiteX3" fmla="*/ 0 w 931545"/>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545" h="248316">
                  <a:moveTo>
                    <a:pt x="0" y="0"/>
                  </a:moveTo>
                  <a:lnTo>
                    <a:pt x="931545" y="0"/>
                  </a:lnTo>
                  <a:lnTo>
                    <a:pt x="931545" y="248317"/>
                  </a:lnTo>
                  <a:lnTo>
                    <a:pt x="0" y="248317"/>
                  </a:lnTo>
                  <a:close/>
                </a:path>
              </a:pathLst>
            </a:custGeom>
            <a:solidFill>
              <a:srgbClr val="FFF1E2"/>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01CF4F93-DBE0-459F-8EAF-E45413EF4D59}"/>
                </a:ext>
              </a:extLst>
            </p:cNvPr>
            <p:cNvSpPr/>
            <p:nvPr/>
          </p:nvSpPr>
          <p:spPr>
            <a:xfrm>
              <a:off x="6407785" y="29430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555F00"/>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2EDCF9EF-8095-4E54-9591-12C1479267E2}"/>
                </a:ext>
              </a:extLst>
            </p:cNvPr>
            <p:cNvSpPr/>
            <p:nvPr/>
          </p:nvSpPr>
          <p:spPr>
            <a:xfrm>
              <a:off x="6407785" y="3439653"/>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AEB71D"/>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D8DD047-77AD-445C-8882-87352234193D}"/>
                </a:ext>
              </a:extLst>
            </p:cNvPr>
            <p:cNvSpPr/>
            <p:nvPr/>
          </p:nvSpPr>
          <p:spPr>
            <a:xfrm>
              <a:off x="6407785" y="3936287"/>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D8E13D"/>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4DDE960B-480B-412A-A5DF-4238406332B4}"/>
                </a:ext>
              </a:extLst>
            </p:cNvPr>
            <p:cNvSpPr/>
            <p:nvPr/>
          </p:nvSpPr>
          <p:spPr>
            <a:xfrm>
              <a:off x="6407785" y="4432920"/>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E3E985"/>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ACDAEE5C-2B2D-4A88-9B6C-D089CBA66CCE}"/>
                </a:ext>
              </a:extLst>
            </p:cNvPr>
            <p:cNvSpPr/>
            <p:nvPr/>
          </p:nvSpPr>
          <p:spPr>
            <a:xfrm>
              <a:off x="6407785" y="4929458"/>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EEF2C0"/>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00211A84-E2E6-469E-917B-31C1018FE3C9}"/>
                </a:ext>
              </a:extLst>
            </p:cNvPr>
            <p:cNvSpPr/>
            <p:nvPr/>
          </p:nvSpPr>
          <p:spPr>
            <a:xfrm>
              <a:off x="6407785" y="5426092"/>
              <a:ext cx="931449" cy="287750"/>
            </a:xfrm>
            <a:custGeom>
              <a:avLst/>
              <a:gdLst>
                <a:gd name="connsiteX0" fmla="*/ 0 w 931449"/>
                <a:gd name="connsiteY0" fmla="*/ 0 h 287750"/>
                <a:gd name="connsiteX1" fmla="*/ 931450 w 931449"/>
                <a:gd name="connsiteY1" fmla="*/ 0 h 287750"/>
                <a:gd name="connsiteX2" fmla="*/ 931450 w 931449"/>
                <a:gd name="connsiteY2" fmla="*/ 287750 h 287750"/>
                <a:gd name="connsiteX3" fmla="*/ 0 w 931449"/>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449" h="287750">
                  <a:moveTo>
                    <a:pt x="0" y="0"/>
                  </a:moveTo>
                  <a:lnTo>
                    <a:pt x="931450" y="0"/>
                  </a:lnTo>
                  <a:lnTo>
                    <a:pt x="931450" y="287750"/>
                  </a:lnTo>
                  <a:lnTo>
                    <a:pt x="0" y="287750"/>
                  </a:lnTo>
                  <a:close/>
                </a:path>
              </a:pathLst>
            </a:custGeom>
            <a:solidFill>
              <a:srgbClr val="F5F7D5"/>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97167424-D169-48C4-BEAC-A473A999877E}"/>
                </a:ext>
              </a:extLst>
            </p:cNvPr>
            <p:cNvSpPr/>
            <p:nvPr/>
          </p:nvSpPr>
          <p:spPr>
            <a:xfrm>
              <a:off x="6407785" y="5962064"/>
              <a:ext cx="931449" cy="248316"/>
            </a:xfrm>
            <a:custGeom>
              <a:avLst/>
              <a:gdLst>
                <a:gd name="connsiteX0" fmla="*/ 0 w 931449"/>
                <a:gd name="connsiteY0" fmla="*/ 0 h 248316"/>
                <a:gd name="connsiteX1" fmla="*/ 931450 w 931449"/>
                <a:gd name="connsiteY1" fmla="*/ 0 h 248316"/>
                <a:gd name="connsiteX2" fmla="*/ 931450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50" y="0"/>
                  </a:lnTo>
                  <a:lnTo>
                    <a:pt x="931450" y="248317"/>
                  </a:lnTo>
                  <a:lnTo>
                    <a:pt x="0" y="248317"/>
                  </a:lnTo>
                  <a:close/>
                </a:path>
              </a:pathLst>
            </a:custGeom>
            <a:solidFill>
              <a:srgbClr val="F9FAE8"/>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D87DB887-D1A7-46D9-862A-408A5BD7E04C}"/>
                </a:ext>
              </a:extLst>
            </p:cNvPr>
            <p:cNvSpPr/>
            <p:nvPr/>
          </p:nvSpPr>
          <p:spPr>
            <a:xfrm>
              <a:off x="7609364" y="2943020"/>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215313"/>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3C984DEA-052B-421D-932D-58DA8BD67FBB}"/>
                </a:ext>
              </a:extLst>
            </p:cNvPr>
            <p:cNvSpPr/>
            <p:nvPr/>
          </p:nvSpPr>
          <p:spPr>
            <a:xfrm>
              <a:off x="7609364" y="3439653"/>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519334"/>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9613F423-81A3-41B1-B1C2-1A54D132E580}"/>
                </a:ext>
              </a:extLst>
            </p:cNvPr>
            <p:cNvSpPr/>
            <p:nvPr/>
          </p:nvSpPr>
          <p:spPr>
            <a:xfrm>
              <a:off x="7609364" y="3936287"/>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74C046"/>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70C52DF7-6385-4FF2-9840-53DAFED5B390}"/>
                </a:ext>
              </a:extLst>
            </p:cNvPr>
            <p:cNvSpPr/>
            <p:nvPr/>
          </p:nvSpPr>
          <p:spPr>
            <a:xfrm>
              <a:off x="7609364" y="4432920"/>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9ECF7C"/>
            </a:soli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E46A74DF-2F8B-47B5-BF0C-715E73E8767D}"/>
                </a:ext>
              </a:extLst>
            </p:cNvPr>
            <p:cNvSpPr/>
            <p:nvPr/>
          </p:nvSpPr>
          <p:spPr>
            <a:xfrm>
              <a:off x="7609364" y="4929458"/>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C7E2B1"/>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762F20D2-DF52-4AD8-A723-131A24F8C0F7}"/>
                </a:ext>
              </a:extLst>
            </p:cNvPr>
            <p:cNvSpPr/>
            <p:nvPr/>
          </p:nvSpPr>
          <p:spPr>
            <a:xfrm>
              <a:off x="7609364" y="5426092"/>
              <a:ext cx="931449" cy="287750"/>
            </a:xfrm>
            <a:custGeom>
              <a:avLst/>
              <a:gdLst>
                <a:gd name="connsiteX0" fmla="*/ 0 w 931449"/>
                <a:gd name="connsiteY0" fmla="*/ 0 h 287750"/>
                <a:gd name="connsiteX1" fmla="*/ 931449 w 931449"/>
                <a:gd name="connsiteY1" fmla="*/ 0 h 287750"/>
                <a:gd name="connsiteX2" fmla="*/ 931449 w 931449"/>
                <a:gd name="connsiteY2" fmla="*/ 287750 h 287750"/>
                <a:gd name="connsiteX3" fmla="*/ 0 w 931449"/>
                <a:gd name="connsiteY3" fmla="*/ 287750 h 287750"/>
              </a:gdLst>
              <a:ahLst/>
              <a:cxnLst>
                <a:cxn ang="0">
                  <a:pos x="connsiteX0" y="connsiteY0"/>
                </a:cxn>
                <a:cxn ang="0">
                  <a:pos x="connsiteX1" y="connsiteY1"/>
                </a:cxn>
                <a:cxn ang="0">
                  <a:pos x="connsiteX2" y="connsiteY2"/>
                </a:cxn>
                <a:cxn ang="0">
                  <a:pos x="connsiteX3" y="connsiteY3"/>
                </a:cxn>
              </a:cxnLst>
              <a:rect l="l" t="t" r="r" b="b"/>
              <a:pathLst>
                <a:path w="931449" h="287750">
                  <a:moveTo>
                    <a:pt x="0" y="0"/>
                  </a:moveTo>
                  <a:lnTo>
                    <a:pt x="931449" y="0"/>
                  </a:lnTo>
                  <a:lnTo>
                    <a:pt x="931449" y="287750"/>
                  </a:lnTo>
                  <a:lnTo>
                    <a:pt x="0" y="287750"/>
                  </a:lnTo>
                  <a:close/>
                </a:path>
              </a:pathLst>
            </a:custGeom>
            <a:solidFill>
              <a:srgbClr val="E0EFD4"/>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C463AA7-9213-4014-9535-13EC4AF7ABED}"/>
                </a:ext>
              </a:extLst>
            </p:cNvPr>
            <p:cNvSpPr/>
            <p:nvPr/>
          </p:nvSpPr>
          <p:spPr>
            <a:xfrm>
              <a:off x="7609364" y="5962064"/>
              <a:ext cx="931449" cy="248316"/>
            </a:xfrm>
            <a:custGeom>
              <a:avLst/>
              <a:gdLst>
                <a:gd name="connsiteX0" fmla="*/ 0 w 931449"/>
                <a:gd name="connsiteY0" fmla="*/ 0 h 248316"/>
                <a:gd name="connsiteX1" fmla="*/ 931449 w 931449"/>
                <a:gd name="connsiteY1" fmla="*/ 0 h 248316"/>
                <a:gd name="connsiteX2" fmla="*/ 931449 w 931449"/>
                <a:gd name="connsiteY2" fmla="*/ 248317 h 248316"/>
                <a:gd name="connsiteX3" fmla="*/ 0 w 931449"/>
                <a:gd name="connsiteY3" fmla="*/ 248317 h 248316"/>
              </a:gdLst>
              <a:ahLst/>
              <a:cxnLst>
                <a:cxn ang="0">
                  <a:pos x="connsiteX0" y="connsiteY0"/>
                </a:cxn>
                <a:cxn ang="0">
                  <a:pos x="connsiteX1" y="connsiteY1"/>
                </a:cxn>
                <a:cxn ang="0">
                  <a:pos x="connsiteX2" y="connsiteY2"/>
                </a:cxn>
                <a:cxn ang="0">
                  <a:pos x="connsiteX3" y="connsiteY3"/>
                </a:cxn>
              </a:cxnLst>
              <a:rect l="l" t="t" r="r" b="b"/>
              <a:pathLst>
                <a:path w="931449" h="248316">
                  <a:moveTo>
                    <a:pt x="0" y="0"/>
                  </a:moveTo>
                  <a:lnTo>
                    <a:pt x="931449" y="0"/>
                  </a:lnTo>
                  <a:lnTo>
                    <a:pt x="931449" y="248317"/>
                  </a:lnTo>
                  <a:lnTo>
                    <a:pt x="0" y="248317"/>
                  </a:lnTo>
                  <a:close/>
                </a:path>
              </a:pathLst>
            </a:custGeom>
            <a:solidFill>
              <a:srgbClr val="EEF6E8"/>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47DBCC70-0F30-4D92-9487-985F95EC592B}"/>
                </a:ext>
              </a:extLst>
            </p:cNvPr>
            <p:cNvSpPr/>
            <p:nvPr/>
          </p:nvSpPr>
          <p:spPr>
            <a:xfrm>
              <a:off x="1539081" y="4426824"/>
              <a:ext cx="9525" cy="435006"/>
            </a:xfrm>
            <a:custGeom>
              <a:avLst/>
              <a:gdLst>
                <a:gd name="connsiteX0" fmla="*/ 0 w 9525"/>
                <a:gd name="connsiteY0" fmla="*/ 0 h 435006"/>
                <a:gd name="connsiteX1" fmla="*/ 0 w 9525"/>
                <a:gd name="connsiteY1" fmla="*/ 435007 h 435006"/>
              </a:gdLst>
              <a:ahLst/>
              <a:cxnLst>
                <a:cxn ang="0">
                  <a:pos x="connsiteX0" y="connsiteY0"/>
                </a:cxn>
                <a:cxn ang="0">
                  <a:pos x="connsiteX1" y="connsiteY1"/>
                </a:cxn>
              </a:cxnLst>
              <a:rect l="l" t="t" r="r" b="b"/>
              <a:pathLst>
                <a:path w="9525" h="435006">
                  <a:moveTo>
                    <a:pt x="0" y="0"/>
                  </a:moveTo>
                  <a:lnTo>
                    <a:pt x="0" y="435007"/>
                  </a:lnTo>
                </a:path>
              </a:pathLst>
            </a:custGeom>
            <a:ln w="9525" cap="rnd">
              <a:solidFill>
                <a:srgbClr val="6D6E71"/>
              </a:solidFill>
              <a:custDash>
                <a:ds d="0" sp="221025"/>
              </a:custDash>
              <a:round/>
            </a:ln>
          </p:spPr>
          <p:txBody>
            <a:bodyPr rtlCol="0" anchor="ctr"/>
            <a:lstStyle/>
            <a:p>
              <a:endParaRPr lang="en-US"/>
            </a:p>
          </p:txBody>
        </p:sp>
        <p:sp>
          <p:nvSpPr>
            <p:cNvPr id="150" name="Freeform: Shape 149">
              <a:extLst>
                <a:ext uri="{FF2B5EF4-FFF2-40B4-BE49-F238E27FC236}">
                  <a16:creationId xmlns:a16="http://schemas.microsoft.com/office/drawing/2014/main" id="{4E7A1FA2-AAA7-414E-BE5D-FBD1394EE5EE}"/>
                </a:ext>
              </a:extLst>
            </p:cNvPr>
            <p:cNvSpPr/>
            <p:nvPr/>
          </p:nvSpPr>
          <p:spPr>
            <a:xfrm>
              <a:off x="1567656" y="4875928"/>
              <a:ext cx="1014126" cy="9525"/>
            </a:xfrm>
            <a:custGeom>
              <a:avLst/>
              <a:gdLst>
                <a:gd name="connsiteX0" fmla="*/ 0 w 1014126"/>
                <a:gd name="connsiteY0" fmla="*/ 0 h 9525"/>
                <a:gd name="connsiteX1" fmla="*/ 1014127 w 1014126"/>
                <a:gd name="connsiteY1" fmla="*/ 0 h 9525"/>
              </a:gdLst>
              <a:ahLst/>
              <a:cxnLst>
                <a:cxn ang="0">
                  <a:pos x="connsiteX0" y="connsiteY0"/>
                </a:cxn>
                <a:cxn ang="0">
                  <a:pos x="connsiteX1" y="connsiteY1"/>
                </a:cxn>
              </a:cxnLst>
              <a:rect l="l" t="t" r="r" b="b"/>
              <a:pathLst>
                <a:path w="1014126" h="9525">
                  <a:moveTo>
                    <a:pt x="0" y="0"/>
                  </a:moveTo>
                  <a:lnTo>
                    <a:pt x="1014127" y="0"/>
                  </a:lnTo>
                </a:path>
              </a:pathLst>
            </a:custGeom>
            <a:ln w="9525" cap="rnd">
              <a:solidFill>
                <a:srgbClr val="6D6E71"/>
              </a:solidFill>
              <a:custDash>
                <a:ds d="0" sp="224925"/>
              </a:custDash>
              <a:round/>
            </a:ln>
          </p:spPr>
          <p:txBody>
            <a:bodyPr rtlCol="0" anchor="ctr"/>
            <a:lstStyle/>
            <a:p>
              <a:endParaRPr lang="en-US"/>
            </a:p>
          </p:txBody>
        </p:sp>
        <p:sp>
          <p:nvSpPr>
            <p:cNvPr id="151" name="Freeform: Shape 150">
              <a:extLst>
                <a:ext uri="{FF2B5EF4-FFF2-40B4-BE49-F238E27FC236}">
                  <a16:creationId xmlns:a16="http://schemas.microsoft.com/office/drawing/2014/main" id="{C6FD7B42-10BD-4811-82AA-3CCB4B445634}"/>
                </a:ext>
              </a:extLst>
            </p:cNvPr>
            <p:cNvSpPr/>
            <p:nvPr/>
          </p:nvSpPr>
          <p:spPr>
            <a:xfrm>
              <a:off x="2596070" y="4412727"/>
              <a:ext cx="9525" cy="435101"/>
            </a:xfrm>
            <a:custGeom>
              <a:avLst/>
              <a:gdLst>
                <a:gd name="connsiteX0" fmla="*/ 0 w 9525"/>
                <a:gd name="connsiteY0" fmla="*/ 435102 h 435101"/>
                <a:gd name="connsiteX1" fmla="*/ 0 w 9525"/>
                <a:gd name="connsiteY1" fmla="*/ 0 h 435101"/>
              </a:gdLst>
              <a:ahLst/>
              <a:cxnLst>
                <a:cxn ang="0">
                  <a:pos x="connsiteX0" y="connsiteY0"/>
                </a:cxn>
                <a:cxn ang="0">
                  <a:pos x="connsiteX1" y="connsiteY1"/>
                </a:cxn>
              </a:cxnLst>
              <a:rect l="l" t="t" r="r" b="b"/>
              <a:pathLst>
                <a:path w="9525" h="435101">
                  <a:moveTo>
                    <a:pt x="0" y="435102"/>
                  </a:moveTo>
                  <a:lnTo>
                    <a:pt x="0" y="0"/>
                  </a:lnTo>
                </a:path>
              </a:pathLst>
            </a:custGeom>
            <a:ln w="9525" cap="rnd">
              <a:solidFill>
                <a:srgbClr val="6D6E71"/>
              </a:solidFill>
              <a:custDash>
                <a:ds d="0" sp="221025"/>
              </a:custDash>
              <a:round/>
            </a:ln>
          </p:spPr>
          <p:txBody>
            <a:bodyPr rtlCol="0" anchor="ctr"/>
            <a:lstStyle/>
            <a:p>
              <a:endParaRPr lang="en-US"/>
            </a:p>
          </p:txBody>
        </p:sp>
        <p:sp>
          <p:nvSpPr>
            <p:cNvPr id="152" name="Freeform: Shape 151">
              <a:extLst>
                <a:ext uri="{FF2B5EF4-FFF2-40B4-BE49-F238E27FC236}">
                  <a16:creationId xmlns:a16="http://schemas.microsoft.com/office/drawing/2014/main" id="{C2679E00-725C-41BF-9571-79A063650880}"/>
                </a:ext>
              </a:extLst>
            </p:cNvPr>
            <p:cNvSpPr/>
            <p:nvPr/>
          </p:nvSpPr>
          <p:spPr>
            <a:xfrm>
              <a:off x="1553369" y="4398725"/>
              <a:ext cx="1014126" cy="9525"/>
            </a:xfrm>
            <a:custGeom>
              <a:avLst/>
              <a:gdLst>
                <a:gd name="connsiteX0" fmla="*/ 1014127 w 1014126"/>
                <a:gd name="connsiteY0" fmla="*/ 0 h 9525"/>
                <a:gd name="connsiteX1" fmla="*/ 0 w 1014126"/>
                <a:gd name="connsiteY1" fmla="*/ 0 h 9525"/>
              </a:gdLst>
              <a:ahLst/>
              <a:cxnLst>
                <a:cxn ang="0">
                  <a:pos x="connsiteX0" y="connsiteY0"/>
                </a:cxn>
                <a:cxn ang="0">
                  <a:pos x="connsiteX1" y="connsiteY1"/>
                </a:cxn>
              </a:cxnLst>
              <a:rect l="l" t="t" r="r" b="b"/>
              <a:pathLst>
                <a:path w="1014126" h="9525">
                  <a:moveTo>
                    <a:pt x="1014127" y="0"/>
                  </a:moveTo>
                  <a:lnTo>
                    <a:pt x="0" y="0"/>
                  </a:lnTo>
                </a:path>
              </a:pathLst>
            </a:custGeom>
            <a:ln w="9525" cap="rnd">
              <a:solidFill>
                <a:srgbClr val="6D6E71"/>
              </a:solidFill>
              <a:custDash>
                <a:ds d="0" sp="224925"/>
              </a:custDash>
              <a:round/>
            </a:ln>
          </p:spPr>
          <p:txBody>
            <a:bodyPr rtlCol="0" anchor="ctr"/>
            <a:lstStyle/>
            <a:p>
              <a:endParaRPr lang="en-US"/>
            </a:p>
          </p:txBody>
        </p:sp>
        <p:sp>
          <p:nvSpPr>
            <p:cNvPr id="153" name="Freeform: Shape 152">
              <a:extLst>
                <a:ext uri="{FF2B5EF4-FFF2-40B4-BE49-F238E27FC236}">
                  <a16:creationId xmlns:a16="http://schemas.microsoft.com/office/drawing/2014/main" id="{9038FF30-7EA1-4B45-BC3D-321D7780431B}"/>
                </a:ext>
              </a:extLst>
            </p:cNvPr>
            <p:cNvSpPr/>
            <p:nvPr/>
          </p:nvSpPr>
          <p:spPr>
            <a:xfrm>
              <a:off x="1539081" y="4398725"/>
              <a:ext cx="1056989" cy="477202"/>
            </a:xfrm>
            <a:custGeom>
              <a:avLst/>
              <a:gdLst>
                <a:gd name="connsiteX0" fmla="*/ 0 w 1056989"/>
                <a:gd name="connsiteY0" fmla="*/ 0 h 477202"/>
                <a:gd name="connsiteX1" fmla="*/ 0 w 1056989"/>
                <a:gd name="connsiteY1" fmla="*/ 0 h 477202"/>
                <a:gd name="connsiteX2" fmla="*/ 1056989 w 1056989"/>
                <a:gd name="connsiteY2" fmla="*/ 0 h 477202"/>
                <a:gd name="connsiteX3" fmla="*/ 1056989 w 1056989"/>
                <a:gd name="connsiteY3" fmla="*/ 0 h 477202"/>
                <a:gd name="connsiteX4" fmla="*/ 1056989 w 1056989"/>
                <a:gd name="connsiteY4" fmla="*/ 477202 h 477202"/>
                <a:gd name="connsiteX5" fmla="*/ 1056989 w 1056989"/>
                <a:gd name="connsiteY5" fmla="*/ 477202 h 477202"/>
                <a:gd name="connsiteX6" fmla="*/ 0 w 1056989"/>
                <a:gd name="connsiteY6" fmla="*/ 477202 h 477202"/>
                <a:gd name="connsiteX7" fmla="*/ 0 w 1056989"/>
                <a:gd name="connsiteY7" fmla="*/ 477202 h 47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6989" h="477202">
                  <a:moveTo>
                    <a:pt x="0" y="0"/>
                  </a:moveTo>
                  <a:lnTo>
                    <a:pt x="0" y="0"/>
                  </a:lnTo>
                  <a:moveTo>
                    <a:pt x="1056989" y="0"/>
                  </a:moveTo>
                  <a:lnTo>
                    <a:pt x="1056989" y="0"/>
                  </a:lnTo>
                  <a:moveTo>
                    <a:pt x="1056989" y="477202"/>
                  </a:moveTo>
                  <a:lnTo>
                    <a:pt x="1056989" y="477202"/>
                  </a:lnTo>
                  <a:moveTo>
                    <a:pt x="0" y="477202"/>
                  </a:moveTo>
                  <a:lnTo>
                    <a:pt x="0" y="477202"/>
                  </a:lnTo>
                </a:path>
              </a:pathLst>
            </a:custGeom>
            <a:noFill/>
            <a:ln w="9525" cap="rnd">
              <a:solidFill>
                <a:srgbClr val="6D6E71"/>
              </a:solidFill>
              <a:prstDash val="solid"/>
              <a:round/>
            </a:ln>
          </p:spPr>
          <p:txBody>
            <a:bodyPr rtlCol="0" anchor="ctr"/>
            <a:lstStyle/>
            <a:p>
              <a:endParaRPr lang="en-US"/>
            </a:p>
          </p:txBody>
        </p:sp>
        <p:sp>
          <p:nvSpPr>
            <p:cNvPr id="154" name="Freeform: Shape 153">
              <a:extLst>
                <a:ext uri="{FF2B5EF4-FFF2-40B4-BE49-F238E27FC236}">
                  <a16:creationId xmlns:a16="http://schemas.microsoft.com/office/drawing/2014/main" id="{D1C6E2F3-2BF9-43B2-BDA2-593181960098}"/>
                </a:ext>
              </a:extLst>
            </p:cNvPr>
            <p:cNvSpPr/>
            <p:nvPr/>
          </p:nvSpPr>
          <p:spPr>
            <a:xfrm>
              <a:off x="3942048" y="4426824"/>
              <a:ext cx="9525" cy="435006"/>
            </a:xfrm>
            <a:custGeom>
              <a:avLst/>
              <a:gdLst>
                <a:gd name="connsiteX0" fmla="*/ 0 w 9525"/>
                <a:gd name="connsiteY0" fmla="*/ 0 h 435006"/>
                <a:gd name="connsiteX1" fmla="*/ 0 w 9525"/>
                <a:gd name="connsiteY1" fmla="*/ 435007 h 435006"/>
              </a:gdLst>
              <a:ahLst/>
              <a:cxnLst>
                <a:cxn ang="0">
                  <a:pos x="connsiteX0" y="connsiteY0"/>
                </a:cxn>
                <a:cxn ang="0">
                  <a:pos x="connsiteX1" y="connsiteY1"/>
                </a:cxn>
              </a:cxnLst>
              <a:rect l="l" t="t" r="r" b="b"/>
              <a:pathLst>
                <a:path w="9525" h="435006">
                  <a:moveTo>
                    <a:pt x="0" y="0"/>
                  </a:moveTo>
                  <a:lnTo>
                    <a:pt x="0" y="435007"/>
                  </a:lnTo>
                </a:path>
              </a:pathLst>
            </a:custGeom>
            <a:ln w="9525" cap="rnd">
              <a:solidFill>
                <a:srgbClr val="6D6E71"/>
              </a:solidFill>
              <a:custDash>
                <a:ds d="0" sp="221025"/>
              </a:custDash>
              <a:round/>
            </a:ln>
          </p:spPr>
          <p:txBody>
            <a:bodyPr rtlCol="0" anchor="ctr"/>
            <a:lstStyle/>
            <a:p>
              <a:endParaRPr lang="en-US"/>
            </a:p>
          </p:txBody>
        </p:sp>
        <p:sp>
          <p:nvSpPr>
            <p:cNvPr id="155" name="Freeform: Shape 154">
              <a:extLst>
                <a:ext uri="{FF2B5EF4-FFF2-40B4-BE49-F238E27FC236}">
                  <a16:creationId xmlns:a16="http://schemas.microsoft.com/office/drawing/2014/main" id="{A062ECBD-B96D-44AB-A04F-AC3D3424D504}"/>
                </a:ext>
              </a:extLst>
            </p:cNvPr>
            <p:cNvSpPr/>
            <p:nvPr/>
          </p:nvSpPr>
          <p:spPr>
            <a:xfrm>
              <a:off x="3970623" y="4875928"/>
              <a:ext cx="1014126" cy="9525"/>
            </a:xfrm>
            <a:custGeom>
              <a:avLst/>
              <a:gdLst>
                <a:gd name="connsiteX0" fmla="*/ 0 w 1014126"/>
                <a:gd name="connsiteY0" fmla="*/ 0 h 9525"/>
                <a:gd name="connsiteX1" fmla="*/ 1014127 w 1014126"/>
                <a:gd name="connsiteY1" fmla="*/ 0 h 9525"/>
              </a:gdLst>
              <a:ahLst/>
              <a:cxnLst>
                <a:cxn ang="0">
                  <a:pos x="connsiteX0" y="connsiteY0"/>
                </a:cxn>
                <a:cxn ang="0">
                  <a:pos x="connsiteX1" y="connsiteY1"/>
                </a:cxn>
              </a:cxnLst>
              <a:rect l="l" t="t" r="r" b="b"/>
              <a:pathLst>
                <a:path w="1014126" h="9525">
                  <a:moveTo>
                    <a:pt x="0" y="0"/>
                  </a:moveTo>
                  <a:lnTo>
                    <a:pt x="1014127" y="0"/>
                  </a:lnTo>
                </a:path>
              </a:pathLst>
            </a:custGeom>
            <a:ln w="9525" cap="rnd">
              <a:solidFill>
                <a:srgbClr val="6D6E71"/>
              </a:solidFill>
              <a:custDash>
                <a:ds d="0" sp="224925"/>
              </a:custDash>
              <a:round/>
            </a:ln>
          </p:spPr>
          <p:txBody>
            <a:bodyPr rtlCol="0" anchor="ctr"/>
            <a:lstStyle/>
            <a:p>
              <a:endParaRPr lang="en-US"/>
            </a:p>
          </p:txBody>
        </p:sp>
        <p:sp>
          <p:nvSpPr>
            <p:cNvPr id="156" name="Freeform: Shape 155">
              <a:extLst>
                <a:ext uri="{FF2B5EF4-FFF2-40B4-BE49-F238E27FC236}">
                  <a16:creationId xmlns:a16="http://schemas.microsoft.com/office/drawing/2014/main" id="{846E33E6-B59A-4FBD-875E-11B59D514D87}"/>
                </a:ext>
              </a:extLst>
            </p:cNvPr>
            <p:cNvSpPr/>
            <p:nvPr/>
          </p:nvSpPr>
          <p:spPr>
            <a:xfrm>
              <a:off x="4999037" y="4412727"/>
              <a:ext cx="9525" cy="435101"/>
            </a:xfrm>
            <a:custGeom>
              <a:avLst/>
              <a:gdLst>
                <a:gd name="connsiteX0" fmla="*/ 0 w 9525"/>
                <a:gd name="connsiteY0" fmla="*/ 435102 h 435101"/>
                <a:gd name="connsiteX1" fmla="*/ 0 w 9525"/>
                <a:gd name="connsiteY1" fmla="*/ 0 h 435101"/>
              </a:gdLst>
              <a:ahLst/>
              <a:cxnLst>
                <a:cxn ang="0">
                  <a:pos x="connsiteX0" y="connsiteY0"/>
                </a:cxn>
                <a:cxn ang="0">
                  <a:pos x="connsiteX1" y="connsiteY1"/>
                </a:cxn>
              </a:cxnLst>
              <a:rect l="l" t="t" r="r" b="b"/>
              <a:pathLst>
                <a:path w="9525" h="435101">
                  <a:moveTo>
                    <a:pt x="0" y="435102"/>
                  </a:moveTo>
                  <a:lnTo>
                    <a:pt x="0" y="0"/>
                  </a:lnTo>
                </a:path>
              </a:pathLst>
            </a:custGeom>
            <a:ln w="9525" cap="rnd">
              <a:solidFill>
                <a:srgbClr val="6D6E71"/>
              </a:solidFill>
              <a:custDash>
                <a:ds d="0" sp="221025"/>
              </a:custDash>
              <a:round/>
            </a:ln>
          </p:spPr>
          <p:txBody>
            <a:bodyPr rtlCol="0" anchor="ctr"/>
            <a:lstStyle/>
            <a:p>
              <a:endParaRPr lang="en-US"/>
            </a:p>
          </p:txBody>
        </p:sp>
        <p:sp>
          <p:nvSpPr>
            <p:cNvPr id="157" name="Freeform: Shape 156">
              <a:extLst>
                <a:ext uri="{FF2B5EF4-FFF2-40B4-BE49-F238E27FC236}">
                  <a16:creationId xmlns:a16="http://schemas.microsoft.com/office/drawing/2014/main" id="{5A07928F-F537-4C82-8111-7410E8895C53}"/>
                </a:ext>
              </a:extLst>
            </p:cNvPr>
            <p:cNvSpPr/>
            <p:nvPr/>
          </p:nvSpPr>
          <p:spPr>
            <a:xfrm>
              <a:off x="3956336" y="4398725"/>
              <a:ext cx="1014126" cy="9525"/>
            </a:xfrm>
            <a:custGeom>
              <a:avLst/>
              <a:gdLst>
                <a:gd name="connsiteX0" fmla="*/ 1014127 w 1014126"/>
                <a:gd name="connsiteY0" fmla="*/ 0 h 9525"/>
                <a:gd name="connsiteX1" fmla="*/ 0 w 1014126"/>
                <a:gd name="connsiteY1" fmla="*/ 0 h 9525"/>
              </a:gdLst>
              <a:ahLst/>
              <a:cxnLst>
                <a:cxn ang="0">
                  <a:pos x="connsiteX0" y="connsiteY0"/>
                </a:cxn>
                <a:cxn ang="0">
                  <a:pos x="connsiteX1" y="connsiteY1"/>
                </a:cxn>
              </a:cxnLst>
              <a:rect l="l" t="t" r="r" b="b"/>
              <a:pathLst>
                <a:path w="1014126" h="9525">
                  <a:moveTo>
                    <a:pt x="1014127" y="0"/>
                  </a:moveTo>
                  <a:lnTo>
                    <a:pt x="0" y="0"/>
                  </a:lnTo>
                </a:path>
              </a:pathLst>
            </a:custGeom>
            <a:ln w="9525" cap="rnd">
              <a:solidFill>
                <a:srgbClr val="6D6E71"/>
              </a:solidFill>
              <a:custDash>
                <a:ds d="0" sp="224925"/>
              </a:custDash>
              <a:round/>
            </a:ln>
          </p:spPr>
          <p:txBody>
            <a:bodyPr rtlCol="0" anchor="ctr"/>
            <a:lstStyle/>
            <a:p>
              <a:endParaRPr lang="en-US"/>
            </a:p>
          </p:txBody>
        </p:sp>
        <p:sp>
          <p:nvSpPr>
            <p:cNvPr id="158" name="Freeform: Shape 157">
              <a:extLst>
                <a:ext uri="{FF2B5EF4-FFF2-40B4-BE49-F238E27FC236}">
                  <a16:creationId xmlns:a16="http://schemas.microsoft.com/office/drawing/2014/main" id="{D0DE50FC-6B70-4B18-8160-BD16433298CE}"/>
                </a:ext>
              </a:extLst>
            </p:cNvPr>
            <p:cNvSpPr/>
            <p:nvPr/>
          </p:nvSpPr>
          <p:spPr>
            <a:xfrm>
              <a:off x="3942048" y="4398725"/>
              <a:ext cx="1056989" cy="477202"/>
            </a:xfrm>
            <a:custGeom>
              <a:avLst/>
              <a:gdLst>
                <a:gd name="connsiteX0" fmla="*/ 0 w 1056989"/>
                <a:gd name="connsiteY0" fmla="*/ 0 h 477202"/>
                <a:gd name="connsiteX1" fmla="*/ 0 w 1056989"/>
                <a:gd name="connsiteY1" fmla="*/ 0 h 477202"/>
                <a:gd name="connsiteX2" fmla="*/ 1056989 w 1056989"/>
                <a:gd name="connsiteY2" fmla="*/ 0 h 477202"/>
                <a:gd name="connsiteX3" fmla="*/ 1056989 w 1056989"/>
                <a:gd name="connsiteY3" fmla="*/ 0 h 477202"/>
                <a:gd name="connsiteX4" fmla="*/ 1056989 w 1056989"/>
                <a:gd name="connsiteY4" fmla="*/ 477202 h 477202"/>
                <a:gd name="connsiteX5" fmla="*/ 1056989 w 1056989"/>
                <a:gd name="connsiteY5" fmla="*/ 477202 h 477202"/>
                <a:gd name="connsiteX6" fmla="*/ 0 w 1056989"/>
                <a:gd name="connsiteY6" fmla="*/ 477202 h 477202"/>
                <a:gd name="connsiteX7" fmla="*/ 0 w 1056989"/>
                <a:gd name="connsiteY7" fmla="*/ 477202 h 47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6989" h="477202">
                  <a:moveTo>
                    <a:pt x="0" y="0"/>
                  </a:moveTo>
                  <a:lnTo>
                    <a:pt x="0" y="0"/>
                  </a:lnTo>
                  <a:moveTo>
                    <a:pt x="1056989" y="0"/>
                  </a:moveTo>
                  <a:lnTo>
                    <a:pt x="1056989" y="0"/>
                  </a:lnTo>
                  <a:moveTo>
                    <a:pt x="1056989" y="477202"/>
                  </a:moveTo>
                  <a:lnTo>
                    <a:pt x="1056989" y="477202"/>
                  </a:lnTo>
                  <a:moveTo>
                    <a:pt x="0" y="477202"/>
                  </a:moveTo>
                  <a:lnTo>
                    <a:pt x="0" y="477202"/>
                  </a:lnTo>
                </a:path>
              </a:pathLst>
            </a:custGeom>
            <a:noFill/>
            <a:ln w="9525" cap="rnd">
              <a:solidFill>
                <a:srgbClr val="6D6E71"/>
              </a:solidFill>
              <a:prstDash val="solid"/>
              <a:round/>
            </a:ln>
          </p:spPr>
          <p:txBody>
            <a:bodyPr rtlCol="0" anchor="ctr"/>
            <a:lstStyle/>
            <a:p>
              <a:endParaRPr lang="en-US"/>
            </a:p>
          </p:txBody>
        </p:sp>
      </p:grpSp>
      <p:sp>
        <p:nvSpPr>
          <p:cNvPr id="60" name="Text Placeholder 2">
            <a:extLst>
              <a:ext uri="{FF2B5EF4-FFF2-40B4-BE49-F238E27FC236}">
                <a16:creationId xmlns:a16="http://schemas.microsoft.com/office/drawing/2014/main" id="{D8121E54-A980-47C3-9D38-F520DD2AFC90}"/>
              </a:ext>
            </a:extLst>
          </p:cNvPr>
          <p:cNvSpPr txBox="1">
            <a:spLocks/>
          </p:cNvSpPr>
          <p:nvPr/>
        </p:nvSpPr>
        <p:spPr>
          <a:xfrm>
            <a:off x="744555" y="6584168"/>
            <a:ext cx="6657163" cy="835120"/>
          </a:xfrm>
          <a:prstGeom prst="rect">
            <a:avLst/>
          </a:prstGeom>
        </p:spPr>
        <p:txBody>
          <a:bodyPr/>
          <a:lstStyle>
            <a:lvl1pPr marL="0" eaLnBrk="1" hangingPunct="1">
              <a:defRPr>
                <a:latin typeface="+mn-lt"/>
                <a:ea typeface="+mn-ea"/>
                <a:cs typeface="+mn-cs"/>
              </a:defRPr>
            </a:lvl1pPr>
            <a:lvl2pPr marL="457049" eaLnBrk="1" hangingPunct="1">
              <a:defRPr>
                <a:latin typeface="+mn-lt"/>
                <a:ea typeface="+mn-ea"/>
                <a:cs typeface="+mn-cs"/>
              </a:defRPr>
            </a:lvl2pPr>
            <a:lvl3pPr marL="914097" eaLnBrk="1" hangingPunct="1">
              <a:defRPr>
                <a:latin typeface="+mn-lt"/>
                <a:ea typeface="+mn-ea"/>
                <a:cs typeface="+mn-cs"/>
              </a:defRPr>
            </a:lvl3pPr>
            <a:lvl4pPr marL="1371147" eaLnBrk="1" hangingPunct="1">
              <a:defRPr>
                <a:latin typeface="+mn-lt"/>
                <a:ea typeface="+mn-ea"/>
                <a:cs typeface="+mn-cs"/>
              </a:defRPr>
            </a:lvl4pPr>
            <a:lvl5pPr marL="1828195" eaLnBrk="1" hangingPunct="1">
              <a:defRPr>
                <a:latin typeface="+mn-lt"/>
                <a:ea typeface="+mn-ea"/>
                <a:cs typeface="+mn-cs"/>
              </a:defRPr>
            </a:lvl5pPr>
            <a:lvl6pPr marL="2285244" eaLnBrk="1" hangingPunct="1">
              <a:defRPr>
                <a:latin typeface="+mn-lt"/>
                <a:ea typeface="+mn-ea"/>
                <a:cs typeface="+mn-cs"/>
              </a:defRPr>
            </a:lvl6pPr>
            <a:lvl7pPr marL="2742292" eaLnBrk="1" hangingPunct="1">
              <a:defRPr>
                <a:latin typeface="+mn-lt"/>
                <a:ea typeface="+mn-ea"/>
                <a:cs typeface="+mn-cs"/>
              </a:defRPr>
            </a:lvl7pPr>
            <a:lvl8pPr marL="3199341" eaLnBrk="1" hangingPunct="1">
              <a:defRPr>
                <a:latin typeface="+mn-lt"/>
                <a:ea typeface="+mn-ea"/>
                <a:cs typeface="+mn-cs"/>
              </a:defRPr>
            </a:lvl8pPr>
            <a:lvl9pPr marL="3656390" eaLnBrk="1" hangingPunct="1">
              <a:defRPr>
                <a:latin typeface="+mn-lt"/>
                <a:ea typeface="+mn-ea"/>
                <a:cs typeface="+mn-cs"/>
              </a:defRPr>
            </a:lvl9pPr>
          </a:lstStyle>
          <a:p>
            <a:pPr marL="285750" indent="-285750" algn="l" defTabSz="914400">
              <a:buFont typeface="Arial" panose="020B0604020202020204" pitchFamily="34" charset="0"/>
              <a:buChar char="•"/>
            </a:pPr>
            <a:r>
              <a:rPr lang="en-US" sz="1400" kern="0" dirty="0">
                <a:solidFill>
                  <a:sysClr val="windowText" lastClr="000000"/>
                </a:solidFill>
              </a:rPr>
              <a:t>Copy and paste these color boxes directly to your </a:t>
            </a:r>
            <a:r>
              <a:rPr lang="en-US" sz="1400" kern="0" dirty="0" err="1">
                <a:solidFill>
                  <a:sysClr val="windowText" lastClr="000000"/>
                </a:solidFill>
              </a:rPr>
              <a:t>powerpoint</a:t>
            </a:r>
            <a:r>
              <a:rPr lang="en-US" sz="1400" kern="0" dirty="0">
                <a:solidFill>
                  <a:sysClr val="windowText" lastClr="000000"/>
                </a:solidFill>
              </a:rPr>
              <a:t> or word document</a:t>
            </a:r>
          </a:p>
          <a:p>
            <a:pPr marL="285750" indent="-285750" algn="l" defTabSz="914400">
              <a:buFont typeface="Arial" panose="020B0604020202020204" pitchFamily="34" charset="0"/>
              <a:buChar char="•"/>
            </a:pPr>
            <a:r>
              <a:rPr lang="en-US" sz="1400" kern="0" dirty="0">
                <a:solidFill>
                  <a:sysClr val="windowText" lastClr="000000"/>
                </a:solidFill>
              </a:rPr>
              <a:t>Use the Eyedropper to assign color of your choice</a:t>
            </a:r>
          </a:p>
        </p:txBody>
      </p:sp>
    </p:spTree>
    <p:extLst>
      <p:ext uri="{BB962C8B-B14F-4D97-AF65-F5344CB8AC3E}">
        <p14:creationId xmlns:p14="http://schemas.microsoft.com/office/powerpoint/2010/main" val="330219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CH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gn="l">
          <a:lnSpc>
            <a:spcPct val="150000"/>
          </a:lnSpc>
          <a:defRPr dirty="0" err="1" smtClean="0">
            <a:latin typeface="Roboto" panose="02000000000000000000" pitchFamily="2" charset="0"/>
            <a:ea typeface="Roboto" panose="02000000000000000000" pitchFamily="2" charset="0"/>
          </a:defRPr>
        </a:defPPr>
      </a:lstStyle>
    </a:txDef>
  </a:objectDefaults>
  <a:extraClrSchemeLst/>
  <a:extLst>
    <a:ext uri="{05A4C25C-085E-4340-85A3-A5531E510DB2}">
      <thm15:themeFamily xmlns:thm15="http://schemas.microsoft.com/office/thememl/2012/main" name="OCHA_ppt_template" id="{14782EFE-6000-4DC5-8A87-73B54AAED3E3}" vid="{7A2B8A6A-8E56-43F1-985C-F713B9149C2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TotalTime>
  <Words>165</Words>
  <Application>Microsoft Office PowerPoint</Application>
  <PresentationFormat>Custom</PresentationFormat>
  <Paragraphs>45</Paragraphs>
  <Slides>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Roboto</vt:lpstr>
      <vt:lpstr>Roboto Condensed</vt:lpstr>
      <vt:lpstr>Roboto Light</vt:lpstr>
      <vt:lpstr>Roboto Slab</vt:lpstr>
      <vt:lpstr>Office Theme</vt:lpstr>
      <vt:lpstr>OCHA template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CSS3 OCHA</dc:creator>
  <cp:lastModifiedBy>Rahel Getachew</cp:lastModifiedBy>
  <cp:revision>91</cp:revision>
  <dcterms:created xsi:type="dcterms:W3CDTF">2013-02-22T15:22:03Z</dcterms:created>
  <dcterms:modified xsi:type="dcterms:W3CDTF">2021-01-05T16:36:04Z</dcterms:modified>
</cp:coreProperties>
</file>