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6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217036" y="685800"/>
            <a:ext cx="2424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57711" y="1547777"/>
            <a:ext cx="7044600" cy="4266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57704" y="5891409"/>
            <a:ext cx="7044600" cy="1647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004787" y="9693616"/>
            <a:ext cx="453600" cy="818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57704" y="2299346"/>
            <a:ext cx="7044600" cy="4081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57704" y="6552656"/>
            <a:ext cx="7044600" cy="2703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004787" y="9693616"/>
            <a:ext cx="453600" cy="818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004787" y="9693616"/>
            <a:ext cx="453600" cy="818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57704" y="4471058"/>
            <a:ext cx="7044600" cy="1749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004787" y="9693616"/>
            <a:ext cx="453600" cy="818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57704" y="925091"/>
            <a:ext cx="7044600" cy="1190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57704" y="2395696"/>
            <a:ext cx="7044600" cy="710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004787" y="9693616"/>
            <a:ext cx="453600" cy="818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57704" y="925091"/>
            <a:ext cx="7044600" cy="1190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57704" y="2395696"/>
            <a:ext cx="3306900" cy="710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004787" y="9693616"/>
            <a:ext cx="453600" cy="818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57704" y="925091"/>
            <a:ext cx="7044600" cy="1190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004787" y="9693616"/>
            <a:ext cx="453600" cy="818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57704" y="1154948"/>
            <a:ext cx="2321700" cy="1570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57704" y="2888617"/>
            <a:ext cx="2321700" cy="660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004787" y="9693616"/>
            <a:ext cx="453600" cy="818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05324" y="935744"/>
            <a:ext cx="5264700" cy="8503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004787" y="9693616"/>
            <a:ext cx="453600" cy="818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780000" y="-259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19507" y="2563450"/>
            <a:ext cx="3344400" cy="3081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19507" y="5826864"/>
            <a:ext cx="3344400" cy="256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083838" y="1505163"/>
            <a:ext cx="3172199" cy="7681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004787" y="9693616"/>
            <a:ext cx="453600" cy="818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57704" y="8794266"/>
            <a:ext cx="4959600" cy="1257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004787" y="9693616"/>
            <a:ext cx="453600" cy="818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57704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57704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004787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2344723" y="224475"/>
            <a:ext cx="2625600" cy="48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800" b="1"/>
              <a:t>What is a COD? 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323700" y="553875"/>
            <a:ext cx="6912600" cy="4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200" dirty="0"/>
              <a:t>The flow chart identifies the criteria of a COD. It can be used to help identify if a dataset is a COD.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726562" y="2296897"/>
            <a:ext cx="3356400" cy="11952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b="1"/>
              <a:t>Is the dataset relevant to the response or preparedness?</a:t>
            </a:r>
          </a:p>
          <a:p>
            <a:pPr lvl="0"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GB" sz="1000">
                <a:solidFill>
                  <a:schemeClr val="dk1"/>
                </a:solidFill>
              </a:rPr>
              <a:t>Is it feasible?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GB" sz="1000">
                <a:solidFill>
                  <a:schemeClr val="dk1"/>
                </a:solidFill>
              </a:rPr>
              <a:t>Is the effort involved worth it?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GB" sz="1000">
                <a:solidFill>
                  <a:schemeClr val="dk1"/>
                </a:solidFill>
              </a:rPr>
              <a:t>What level of detail is actually required?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752225" y="4107469"/>
            <a:ext cx="3305100" cy="14466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b="1"/>
              <a:t>Is it important that all actors use the same dataset?</a:t>
            </a:r>
          </a:p>
          <a:p>
            <a:pPr lvl="0"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1000">
                <a:solidFill>
                  <a:schemeClr val="dk1"/>
                </a:solidFill>
              </a:rPr>
              <a:t>Does it have a standardizing effect?</a:t>
            </a:r>
          </a:p>
          <a:p>
            <a:pPr lvl="0">
              <a:spcBef>
                <a:spcPts val="0"/>
              </a:spcBef>
              <a:buNone/>
            </a:pPr>
            <a:r>
              <a:rPr lang="en-GB" sz="1000">
                <a:solidFill>
                  <a:schemeClr val="dk1"/>
                </a:solidFill>
              </a:rPr>
              <a:t>Does it provide a reference (common identifier/ view of situation)?</a:t>
            </a:r>
            <a:br>
              <a:rPr lang="en-GB" sz="1000">
                <a:solidFill>
                  <a:schemeClr val="dk1"/>
                </a:solidFill>
              </a:rPr>
            </a:br>
            <a:r>
              <a:rPr lang="en-GB" sz="1000">
                <a:solidFill>
                  <a:schemeClr val="dk1"/>
                </a:solidFill>
              </a:rPr>
              <a:t>Do all partners agree to use it?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58" name="Shape 58"/>
          <p:cNvSpPr txBox="1"/>
          <p:nvPr/>
        </p:nvSpPr>
        <p:spPr>
          <a:xfrm>
            <a:off x="752212" y="6169441"/>
            <a:ext cx="3305100" cy="1170299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/>
              <a:t>Can the dataset be shared openly? </a:t>
            </a:r>
          </a:p>
          <a:p>
            <a:pPr lvl="0">
              <a:spcBef>
                <a:spcPts val="0"/>
              </a:spcBef>
              <a:buNone/>
            </a:pPr>
            <a:endParaRPr sz="1000"/>
          </a:p>
          <a:p>
            <a:pPr lvl="0" rtl="0">
              <a:spcBef>
                <a:spcPts val="0"/>
              </a:spcBef>
              <a:buNone/>
            </a:pPr>
            <a:r>
              <a:rPr lang="en-GB" sz="1000"/>
              <a:t>When (timely manner)?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000"/>
              <a:t>To whom (smaller group)?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000"/>
              <a:t>How (HDX private group etc)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000"/>
              <a:t>If it was anonymized/amalgamated could it be shared?</a:t>
            </a:r>
          </a:p>
        </p:txBody>
      </p:sp>
      <p:cxnSp>
        <p:nvCxnSpPr>
          <p:cNvPr id="59" name="Shape 59"/>
          <p:cNvCxnSpPr/>
          <p:nvPr/>
        </p:nvCxnSpPr>
        <p:spPr>
          <a:xfrm>
            <a:off x="2404762" y="3548983"/>
            <a:ext cx="0" cy="50160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0" name="Shape 60"/>
          <p:cNvSpPr txBox="1"/>
          <p:nvPr/>
        </p:nvSpPr>
        <p:spPr>
          <a:xfrm>
            <a:off x="2598175" y="3643275"/>
            <a:ext cx="567600" cy="29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>
                <a:solidFill>
                  <a:srgbClr val="38761D"/>
                </a:solidFill>
              </a:rPr>
              <a:t>Yes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2598175" y="5672612"/>
            <a:ext cx="567600" cy="29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>
                <a:solidFill>
                  <a:srgbClr val="38761D"/>
                </a:solidFill>
              </a:rPr>
              <a:t>Yes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2857500" y="7988675"/>
            <a:ext cx="567600" cy="29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>
                <a:solidFill>
                  <a:srgbClr val="38761D"/>
                </a:solidFill>
              </a:rPr>
              <a:t>Yes</a:t>
            </a:r>
          </a:p>
        </p:txBody>
      </p:sp>
      <p:cxnSp>
        <p:nvCxnSpPr>
          <p:cNvPr id="63" name="Shape 63"/>
          <p:cNvCxnSpPr/>
          <p:nvPr/>
        </p:nvCxnSpPr>
        <p:spPr>
          <a:xfrm rot="10800000" flipH="1">
            <a:off x="4130918" y="2869475"/>
            <a:ext cx="1001400" cy="42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4" name="Shape 64"/>
          <p:cNvCxnSpPr>
            <a:endCxn id="73" idx="0"/>
          </p:cNvCxnSpPr>
          <p:nvPr/>
        </p:nvCxnSpPr>
        <p:spPr>
          <a:xfrm>
            <a:off x="5108830" y="2915664"/>
            <a:ext cx="71444" cy="6737041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5" name="Shape 65"/>
          <p:cNvSpPr txBox="1"/>
          <p:nvPr/>
        </p:nvSpPr>
        <p:spPr>
          <a:xfrm>
            <a:off x="4347818" y="2529287"/>
            <a:ext cx="567600" cy="29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4347818" y="6180712"/>
            <a:ext cx="567600" cy="29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4347818" y="7866150"/>
            <a:ext cx="567600" cy="29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5244075" y="2804500"/>
            <a:ext cx="2073600" cy="48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200"/>
              <a:t>e.g. Location of restaurants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5329800" y="4656475"/>
            <a:ext cx="1856100" cy="48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200"/>
              <a:t>e.g. Elevation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5329800" y="6293612"/>
            <a:ext cx="1856100" cy="48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200"/>
              <a:t>e.g. List of Beneficiaries</a:t>
            </a:r>
          </a:p>
        </p:txBody>
      </p:sp>
      <p:cxnSp>
        <p:nvCxnSpPr>
          <p:cNvPr id="71" name="Shape 71"/>
          <p:cNvCxnSpPr/>
          <p:nvPr/>
        </p:nvCxnSpPr>
        <p:spPr>
          <a:xfrm>
            <a:off x="2415775" y="9149575"/>
            <a:ext cx="3000" cy="49950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2" name="Shape 72"/>
          <p:cNvSpPr txBox="1"/>
          <p:nvPr/>
        </p:nvSpPr>
        <p:spPr>
          <a:xfrm>
            <a:off x="1545725" y="9649075"/>
            <a:ext cx="1718100" cy="5952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b="1"/>
              <a:t>It’s a COD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4218624" y="9652705"/>
            <a:ext cx="1923300" cy="5952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b="1"/>
              <a:t>It’s not a COD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1545712" y="1298125"/>
            <a:ext cx="1718100" cy="3834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E6913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b="1"/>
              <a:t>Start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807712" y="7955111"/>
            <a:ext cx="3249600" cy="1135477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b="1" dirty="0"/>
              <a:t>Is it the best available?</a:t>
            </a:r>
          </a:p>
          <a:p>
            <a:pPr lvl="0">
              <a:spcBef>
                <a:spcPts val="0"/>
              </a:spcBef>
              <a:buNone/>
            </a:pPr>
            <a:endParaRPr sz="1000" dirty="0"/>
          </a:p>
          <a:p>
            <a:pPr lvl="0">
              <a:spcBef>
                <a:spcPts val="0"/>
              </a:spcBef>
              <a:buNone/>
            </a:pPr>
            <a:r>
              <a:rPr lang="en-GB" sz="1000" dirty="0"/>
              <a:t>Is it  georeferenced (P-codes/coordinates) if required?</a:t>
            </a:r>
          </a:p>
          <a:p>
            <a:pPr lvl="0">
              <a:spcBef>
                <a:spcPts val="0"/>
              </a:spcBef>
              <a:buNone/>
            </a:pPr>
            <a:r>
              <a:rPr lang="en-GB" sz="1000" dirty="0"/>
              <a:t>Does it have metadata?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000" dirty="0"/>
              <a:t>Is it usable in the current state/format?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cxnSp>
        <p:nvCxnSpPr>
          <p:cNvPr id="76" name="Shape 76"/>
          <p:cNvCxnSpPr/>
          <p:nvPr/>
        </p:nvCxnSpPr>
        <p:spPr>
          <a:xfrm>
            <a:off x="2404762" y="5610955"/>
            <a:ext cx="0" cy="50160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7" name="Shape 77"/>
          <p:cNvCxnSpPr/>
          <p:nvPr/>
        </p:nvCxnSpPr>
        <p:spPr>
          <a:xfrm>
            <a:off x="2404762" y="7396626"/>
            <a:ext cx="0" cy="50160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8" name="Shape 78"/>
          <p:cNvSpPr txBox="1"/>
          <p:nvPr/>
        </p:nvSpPr>
        <p:spPr>
          <a:xfrm>
            <a:off x="2598175" y="7553687"/>
            <a:ext cx="567600" cy="29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>
                <a:solidFill>
                  <a:srgbClr val="38761D"/>
                </a:solidFill>
              </a:rPr>
              <a:t>Yes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2598175" y="9144012"/>
            <a:ext cx="567600" cy="29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>
                <a:solidFill>
                  <a:srgbClr val="38761D"/>
                </a:solidFill>
              </a:rPr>
              <a:t>Yes</a:t>
            </a:r>
          </a:p>
        </p:txBody>
      </p:sp>
      <p:cxnSp>
        <p:nvCxnSpPr>
          <p:cNvPr id="80" name="Shape 80"/>
          <p:cNvCxnSpPr/>
          <p:nvPr/>
        </p:nvCxnSpPr>
        <p:spPr>
          <a:xfrm>
            <a:off x="2404762" y="1738411"/>
            <a:ext cx="0" cy="50160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1" name="Shape 81"/>
          <p:cNvCxnSpPr/>
          <p:nvPr/>
        </p:nvCxnSpPr>
        <p:spPr>
          <a:xfrm rot="10800000" flipH="1">
            <a:off x="4130918" y="4700787"/>
            <a:ext cx="1001400" cy="42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2" name="Shape 82"/>
          <p:cNvCxnSpPr/>
          <p:nvPr/>
        </p:nvCxnSpPr>
        <p:spPr>
          <a:xfrm rot="10800000" flipH="1">
            <a:off x="4130918" y="6532112"/>
            <a:ext cx="1001400" cy="42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3" name="Shape 83"/>
          <p:cNvCxnSpPr/>
          <p:nvPr/>
        </p:nvCxnSpPr>
        <p:spPr>
          <a:xfrm rot="10800000" flipH="1">
            <a:off x="4130918" y="8194287"/>
            <a:ext cx="1001400" cy="42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84" name="Shape 84"/>
          <p:cNvSpPr txBox="1"/>
          <p:nvPr/>
        </p:nvSpPr>
        <p:spPr>
          <a:xfrm>
            <a:off x="4347818" y="4378087"/>
            <a:ext cx="567600" cy="29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5380200" y="8063312"/>
            <a:ext cx="1856100" cy="48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200" dirty="0"/>
              <a:t>e.g. </a:t>
            </a:r>
            <a:r>
              <a:rPr lang="en-GB" sz="1200"/>
              <a:t>it is a PDF with no data source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191</Words>
  <Application>Microsoft Office PowerPoint</Application>
  <PresentationFormat>Custom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simple-light-2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Kristina Mackinnon</cp:lastModifiedBy>
  <cp:revision>2</cp:revision>
  <dcterms:modified xsi:type="dcterms:W3CDTF">2017-06-28T14:37:26Z</dcterms:modified>
</cp:coreProperties>
</file>