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8788"/>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8788"/>
          </a:xfrm>
          <a:prstGeom prst="rect">
            <a:avLst/>
          </a:prstGeom>
          <a:noFill/>
          <a:ln>
            <a:noFill/>
          </a:ln>
        </p:spPr>
        <p:txBody>
          <a:bodyPr anchorCtr="0" anchor="t" bIns="91425" lIns="91425" spcFirstLastPara="1" rIns="91425" wrap="square" tIns="91425"/>
          <a:lstStyle>
            <a:lvl1pPr indent="0" lvl="0" mar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Shape 6"/>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8787"/>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86" name="Shape 8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92" name="Shape 92"/>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None/>
            </a:pPr>
            <a:r>
              <a:t/>
            </a:r>
            <a:endParaRPr b="0" i="0" sz="1110" u="none" cap="none" strike="noStrike">
              <a:solidFill>
                <a:schemeClr val="dk1"/>
              </a:solidFill>
              <a:latin typeface="Calibri"/>
              <a:ea typeface="Calibri"/>
              <a:cs typeface="Calibri"/>
              <a:sym typeface="Calibri"/>
            </a:endParaRPr>
          </a:p>
          <a:p>
            <a:pPr indent="0" lvl="0" marL="0" marR="0" rtl="0" algn="l">
              <a:lnSpc>
                <a:spcPct val="90000"/>
              </a:lnSpc>
              <a:spcBef>
                <a:spcPts val="0"/>
              </a:spcBef>
              <a:spcAft>
                <a:spcPts val="0"/>
              </a:spcAft>
              <a:buNone/>
            </a:pPr>
            <a:r>
              <a:t/>
            </a:r>
            <a:endParaRPr b="0" i="0" sz="1110" u="none" cap="none" strike="noStrike">
              <a:solidFill>
                <a:schemeClr val="dk1"/>
              </a:solidFill>
              <a:latin typeface="Calibri"/>
              <a:ea typeface="Calibri"/>
              <a:cs typeface="Calibri"/>
              <a:sym typeface="Calibri"/>
            </a:endParaRPr>
          </a:p>
        </p:txBody>
      </p:sp>
      <p:sp>
        <p:nvSpPr>
          <p:cNvPr id="93" name="Shape 93"/>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Shape 16"/>
          <p:cNvSpPr txBox="1"/>
          <p:nvPr>
            <p:ph type="ctrTitle"/>
          </p:nvPr>
        </p:nvSpPr>
        <p:spPr>
          <a:xfrm>
            <a:off x="1524000" y="1122363"/>
            <a:ext cx="9144000" cy="2387600"/>
          </a:xfrm>
          <a:prstGeom prst="rect">
            <a:avLst/>
          </a:prstGeom>
          <a:noFill/>
          <a:ln>
            <a:noFill/>
          </a:ln>
        </p:spPr>
        <p:txBody>
          <a:bodyPr anchorCtr="0" anchor="b" bIns="91425" lIns="91425" spcFirstLastPara="1" rIns="91425" wrap="square" tIns="91425"/>
          <a:lstStyle>
            <a:lvl1pPr indent="0" lvl="0" marL="0" marR="0" rtl="0" algn="ctr">
              <a:lnSpc>
                <a:spcPct val="90000"/>
              </a:lnSpc>
              <a:spcBef>
                <a:spcPts val="0"/>
              </a:spcBef>
              <a:spcAft>
                <a:spcPts val="0"/>
              </a:spcAft>
              <a:buClr>
                <a:schemeClr val="dk1"/>
              </a:buClr>
              <a:buSzPts val="1400"/>
              <a:buFont typeface="Calibri"/>
              <a:buNone/>
              <a:defRPr b="0" i="0" sz="6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7" name="Shape 17"/>
          <p:cNvSpPr txBox="1"/>
          <p:nvPr>
            <p:ph idx="1" type="subTitle"/>
          </p:nvPr>
        </p:nvSpPr>
        <p:spPr>
          <a:xfrm>
            <a:off x="1524000" y="3602038"/>
            <a:ext cx="9144000" cy="1655762"/>
          </a:xfrm>
          <a:prstGeom prst="rect">
            <a:avLst/>
          </a:prstGeom>
          <a:noFill/>
          <a:ln>
            <a:noFill/>
          </a:ln>
        </p:spPr>
        <p:txBody>
          <a:bodyPr anchorCtr="0" anchor="t" bIns="91425" lIns="91425" spcFirstLastPara="1" rIns="91425" wrap="square" tIns="91425"/>
          <a:lstStyle>
            <a:lvl1pPr indent="0" lvl="0" marL="0" marR="0" rtl="0" algn="ctr">
              <a:lnSpc>
                <a:spcPct val="90000"/>
              </a:lnSpc>
              <a:spcBef>
                <a:spcPts val="1000"/>
              </a:spcBef>
              <a:spcAft>
                <a:spcPts val="0"/>
              </a:spcAft>
              <a:buClr>
                <a:schemeClr val="dk1"/>
              </a:buClr>
              <a:buSzPts val="2800"/>
              <a:buFont typeface="Arial"/>
              <a:buNone/>
              <a:defRPr b="0" i="0" sz="2400" u="none" cap="none" strike="noStrike">
                <a:solidFill>
                  <a:schemeClr val="dk1"/>
                </a:solidFill>
                <a:latin typeface="Calibri"/>
                <a:ea typeface="Calibri"/>
                <a:cs typeface="Calibri"/>
                <a:sym typeface="Calibri"/>
              </a:defRPr>
            </a:lvl1pPr>
            <a:lvl2pPr indent="0" lvl="1" marL="457200" marR="0" rtl="0" algn="ctr">
              <a:lnSpc>
                <a:spcPct val="90000"/>
              </a:lnSpc>
              <a:spcBef>
                <a:spcPts val="500"/>
              </a:spcBef>
              <a:spcAft>
                <a:spcPts val="0"/>
              </a:spcAft>
              <a:buClr>
                <a:schemeClr val="dk1"/>
              </a:buClr>
              <a:buSzPts val="2400"/>
              <a:buFont typeface="Arial"/>
              <a:buNone/>
              <a:defRPr b="0" i="0" sz="2000" u="none" cap="none" strike="noStrike">
                <a:solidFill>
                  <a:schemeClr val="dk1"/>
                </a:solidFill>
                <a:latin typeface="Calibri"/>
                <a:ea typeface="Calibri"/>
                <a:cs typeface="Calibri"/>
                <a:sym typeface="Calibri"/>
              </a:defRPr>
            </a:lvl2pPr>
            <a:lvl3pPr indent="0" lvl="2" marL="914400" marR="0" rtl="0" algn="ctr">
              <a:lnSpc>
                <a:spcPct val="90000"/>
              </a:lnSpc>
              <a:spcBef>
                <a:spcPts val="500"/>
              </a:spcBef>
              <a:spcAft>
                <a:spcPts val="0"/>
              </a:spcAft>
              <a:buClr>
                <a:schemeClr val="dk1"/>
              </a:buClr>
              <a:buSzPts val="2000"/>
              <a:buFont typeface="Arial"/>
              <a:buNone/>
              <a:defRPr b="0" i="0" sz="1800" u="none" cap="none" strike="noStrike">
                <a:solidFill>
                  <a:schemeClr val="dk1"/>
                </a:solidFill>
                <a:latin typeface="Calibri"/>
                <a:ea typeface="Calibri"/>
                <a:cs typeface="Calibri"/>
                <a:sym typeface="Calibri"/>
              </a:defRPr>
            </a:lvl3pPr>
            <a:lvl4pPr indent="0" lvl="3" marL="1371600" marR="0" rtl="0" algn="ctr">
              <a:lnSpc>
                <a:spcPct val="90000"/>
              </a:lnSpc>
              <a:spcBef>
                <a:spcPts val="500"/>
              </a:spcBef>
              <a:spcAft>
                <a:spcPts val="0"/>
              </a:spcAft>
              <a:buClr>
                <a:schemeClr val="dk1"/>
              </a:buClr>
              <a:buSzPts val="1800"/>
              <a:buFont typeface="Arial"/>
              <a:buNone/>
              <a:defRPr b="0" i="0" sz="1600" u="none" cap="none" strike="noStrike">
                <a:solidFill>
                  <a:schemeClr val="dk1"/>
                </a:solidFill>
                <a:latin typeface="Calibri"/>
                <a:ea typeface="Calibri"/>
                <a:cs typeface="Calibri"/>
                <a:sym typeface="Calibri"/>
              </a:defRPr>
            </a:lvl4pPr>
            <a:lvl5pPr indent="0" lvl="4" marL="1828800" marR="0" rtl="0" algn="ctr">
              <a:lnSpc>
                <a:spcPct val="90000"/>
              </a:lnSpc>
              <a:spcBef>
                <a:spcPts val="500"/>
              </a:spcBef>
              <a:spcAft>
                <a:spcPts val="0"/>
              </a:spcAft>
              <a:buClr>
                <a:schemeClr val="dk1"/>
              </a:buClr>
              <a:buSzPts val="1800"/>
              <a:buFont typeface="Arial"/>
              <a:buNone/>
              <a:defRPr b="0" i="0" sz="1600" u="none" cap="none" strike="noStrike">
                <a:solidFill>
                  <a:schemeClr val="dk1"/>
                </a:solidFill>
                <a:latin typeface="Calibri"/>
                <a:ea typeface="Calibri"/>
                <a:cs typeface="Calibri"/>
                <a:sym typeface="Calibri"/>
              </a:defRPr>
            </a:lvl5pPr>
            <a:lvl6pPr indent="0" lvl="5" marL="2286000" marR="0" rtl="0" algn="ctr">
              <a:lnSpc>
                <a:spcPct val="90000"/>
              </a:lnSpc>
              <a:spcBef>
                <a:spcPts val="500"/>
              </a:spcBef>
              <a:spcAft>
                <a:spcPts val="0"/>
              </a:spcAft>
              <a:buClr>
                <a:schemeClr val="dk1"/>
              </a:buClr>
              <a:buSzPts val="1800"/>
              <a:buFont typeface="Arial"/>
              <a:buNone/>
              <a:defRPr b="0" i="0" sz="1600" u="none" cap="none" strike="noStrike">
                <a:solidFill>
                  <a:schemeClr val="dk1"/>
                </a:solidFill>
                <a:latin typeface="Calibri"/>
                <a:ea typeface="Calibri"/>
                <a:cs typeface="Calibri"/>
                <a:sym typeface="Calibri"/>
              </a:defRPr>
            </a:lvl6pPr>
            <a:lvl7pPr indent="0" lvl="6" marL="2743200" marR="0" rtl="0" algn="ctr">
              <a:lnSpc>
                <a:spcPct val="90000"/>
              </a:lnSpc>
              <a:spcBef>
                <a:spcPts val="500"/>
              </a:spcBef>
              <a:spcAft>
                <a:spcPts val="0"/>
              </a:spcAft>
              <a:buClr>
                <a:schemeClr val="dk1"/>
              </a:buClr>
              <a:buSzPts val="1800"/>
              <a:buFont typeface="Arial"/>
              <a:buNone/>
              <a:defRPr b="0" i="0" sz="1600" u="none" cap="none" strike="noStrike">
                <a:solidFill>
                  <a:schemeClr val="dk1"/>
                </a:solidFill>
                <a:latin typeface="Calibri"/>
                <a:ea typeface="Calibri"/>
                <a:cs typeface="Calibri"/>
                <a:sym typeface="Calibri"/>
              </a:defRPr>
            </a:lvl7pPr>
            <a:lvl8pPr indent="0" lvl="7" marL="3200400" marR="0" rtl="0" algn="ctr">
              <a:lnSpc>
                <a:spcPct val="90000"/>
              </a:lnSpc>
              <a:spcBef>
                <a:spcPts val="500"/>
              </a:spcBef>
              <a:spcAft>
                <a:spcPts val="0"/>
              </a:spcAft>
              <a:buClr>
                <a:schemeClr val="dk1"/>
              </a:buClr>
              <a:buSzPts val="1800"/>
              <a:buFont typeface="Arial"/>
              <a:buNone/>
              <a:defRPr b="0" i="0" sz="1600" u="none" cap="none" strike="noStrike">
                <a:solidFill>
                  <a:schemeClr val="dk1"/>
                </a:solidFill>
                <a:latin typeface="Calibri"/>
                <a:ea typeface="Calibri"/>
                <a:cs typeface="Calibri"/>
                <a:sym typeface="Calibri"/>
              </a:defRPr>
            </a:lvl8pPr>
            <a:lvl9pPr indent="0" lvl="8" marL="3657600" marR="0" rtl="0" algn="ctr">
              <a:lnSpc>
                <a:spcPct val="90000"/>
              </a:lnSpc>
              <a:spcBef>
                <a:spcPts val="500"/>
              </a:spcBef>
              <a:spcAft>
                <a:spcPts val="0"/>
              </a:spcAft>
              <a:buClr>
                <a:schemeClr val="dk1"/>
              </a:buClr>
              <a:buSzPts val="1800"/>
              <a:buFont typeface="Arial"/>
              <a:buNone/>
              <a:defRPr b="0" i="0" sz="1600" u="none" cap="none" strike="noStrike">
                <a:solidFill>
                  <a:schemeClr val="dk1"/>
                </a:solidFill>
                <a:latin typeface="Calibri"/>
                <a:ea typeface="Calibri"/>
                <a:cs typeface="Calibri"/>
                <a:sym typeface="Calibri"/>
              </a:defRPr>
            </a:lvl9pPr>
          </a:lstStyle>
          <a:p/>
        </p:txBody>
      </p:sp>
      <p:sp>
        <p:nvSpPr>
          <p:cNvPr id="18" name="Shape 18"/>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Shape 73"/>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4" name="Shape 74"/>
          <p:cNvSpPr txBox="1"/>
          <p:nvPr>
            <p:ph idx="1" type="body"/>
          </p:nvPr>
        </p:nvSpPr>
        <p:spPr>
          <a:xfrm rot="5400000">
            <a:off x="3920331" y="-1256506"/>
            <a:ext cx="4351338" cy="10515600"/>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Shape 79"/>
          <p:cNvSpPr txBox="1"/>
          <p:nvPr>
            <p:ph type="title"/>
          </p:nvPr>
        </p:nvSpPr>
        <p:spPr>
          <a:xfrm rot="5400000">
            <a:off x="7133431" y="1956594"/>
            <a:ext cx="5811838" cy="2628900"/>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80" name="Shape 80"/>
          <p:cNvSpPr txBox="1"/>
          <p:nvPr>
            <p:ph idx="1" type="body"/>
          </p:nvPr>
        </p:nvSpPr>
        <p:spPr>
          <a:xfrm rot="5400000">
            <a:off x="1799431" y="-596106"/>
            <a:ext cx="5811838" cy="7734300"/>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1" name="Shape 21"/>
        <p:cNvGrpSpPr/>
        <p:nvPr/>
      </p:nvGrpSpPr>
      <p:grpSpPr>
        <a:xfrm>
          <a:off x="0" y="0"/>
          <a:ext cx="0" cy="0"/>
          <a:chOff x="0" y="0"/>
          <a:chExt cx="0" cy="0"/>
        </a:xfrm>
      </p:grpSpPr>
      <p:sp>
        <p:nvSpPr>
          <p:cNvPr id="22" name="Shape 22"/>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4" name="Shape 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5" name="Shape 25"/>
        <p:cNvGrpSpPr/>
        <p:nvPr/>
      </p:nvGrpSpPr>
      <p:grpSpPr>
        <a:xfrm>
          <a:off x="0" y="0"/>
          <a:ext cx="0" cy="0"/>
          <a:chOff x="0" y="0"/>
          <a:chExt cx="0" cy="0"/>
        </a:xfrm>
      </p:grpSpPr>
      <p:sp>
        <p:nvSpPr>
          <p:cNvPr id="26" name="Shape 26"/>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7" name="Shape 27"/>
          <p:cNvSpPr txBox="1"/>
          <p:nvPr>
            <p:ph idx="1" type="body"/>
          </p:nvPr>
        </p:nvSpPr>
        <p:spPr>
          <a:xfrm>
            <a:off x="838200" y="1825625"/>
            <a:ext cx="10515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0" name="Shape 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1" name="Shape 31"/>
        <p:cNvGrpSpPr/>
        <p:nvPr/>
      </p:nvGrpSpPr>
      <p:grpSpPr>
        <a:xfrm>
          <a:off x="0" y="0"/>
          <a:ext cx="0" cy="0"/>
          <a:chOff x="0" y="0"/>
          <a:chExt cx="0" cy="0"/>
        </a:xfrm>
      </p:grpSpPr>
      <p:sp>
        <p:nvSpPr>
          <p:cNvPr id="32" name="Shape 32"/>
          <p:cNvSpPr txBox="1"/>
          <p:nvPr>
            <p:ph type="title"/>
          </p:nvPr>
        </p:nvSpPr>
        <p:spPr>
          <a:xfrm>
            <a:off x="831850" y="1709738"/>
            <a:ext cx="10515600" cy="2852737"/>
          </a:xfrm>
          <a:prstGeom prst="rect">
            <a:avLst/>
          </a:prstGeom>
          <a:noFill/>
          <a:ln>
            <a:noFill/>
          </a:ln>
        </p:spPr>
        <p:txBody>
          <a:bodyPr anchorCtr="0" anchor="b" bIns="91425" lIns="91425" spcFirstLastPara="1" rIns="91425" wrap="square" tIns="91425"/>
          <a:lstStyle>
            <a:lvl1pPr indent="0" lvl="0" marL="0" marR="0" rtl="0" algn="l">
              <a:lnSpc>
                <a:spcPct val="90000"/>
              </a:lnSpc>
              <a:spcBef>
                <a:spcPts val="0"/>
              </a:spcBef>
              <a:spcAft>
                <a:spcPts val="0"/>
              </a:spcAft>
              <a:buClr>
                <a:schemeClr val="dk1"/>
              </a:buClr>
              <a:buSzPts val="1400"/>
              <a:buFont typeface="Calibri"/>
              <a:buNone/>
              <a:defRPr b="0" i="0" sz="6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33" name="Shape 33"/>
          <p:cNvSpPr txBox="1"/>
          <p:nvPr>
            <p:ph idx="1" type="body"/>
          </p:nvPr>
        </p:nvSpPr>
        <p:spPr>
          <a:xfrm>
            <a:off x="831850" y="4589463"/>
            <a:ext cx="10515600" cy="1500187"/>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rgbClr val="888888"/>
              </a:buClr>
              <a:buSzPts val="2800"/>
              <a:buFont typeface="Arial"/>
              <a:buNone/>
              <a:defRPr b="0" i="0" sz="2400" u="none" cap="none" strike="noStrike">
                <a:solidFill>
                  <a:srgbClr val="888888"/>
                </a:solidFill>
                <a:latin typeface="Calibri"/>
                <a:ea typeface="Calibri"/>
                <a:cs typeface="Calibri"/>
                <a:sym typeface="Calibri"/>
              </a:defRPr>
            </a:lvl1pPr>
            <a:lvl2pPr indent="-228600" lvl="1" marL="914400" marR="0" rtl="0" algn="l">
              <a:lnSpc>
                <a:spcPct val="90000"/>
              </a:lnSpc>
              <a:spcBef>
                <a:spcPts val="500"/>
              </a:spcBef>
              <a:spcAft>
                <a:spcPts val="0"/>
              </a:spcAft>
              <a:buClr>
                <a:srgbClr val="888888"/>
              </a:buClr>
              <a:buSzPts val="2400"/>
              <a:buFont typeface="Arial"/>
              <a:buNone/>
              <a:defRPr b="0" i="0" sz="20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88888"/>
              </a:buClr>
              <a:buSzPts val="2000"/>
              <a:buFont typeface="Arial"/>
              <a:buNone/>
              <a:defRPr b="0" i="0" sz="18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88888"/>
              </a:buClr>
              <a:buSzPts val="1800"/>
              <a:buFont typeface="Arial"/>
              <a:buNone/>
              <a:defRPr b="0" i="0" sz="16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88888"/>
              </a:buClr>
              <a:buSzPts val="1800"/>
              <a:buFont typeface="Arial"/>
              <a:buNone/>
              <a:defRPr b="0" i="0" sz="16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88888"/>
              </a:buClr>
              <a:buSzPts val="18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8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8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800"/>
              <a:buFont typeface="Arial"/>
              <a:buNone/>
              <a:defRPr b="0" i="0" sz="1600" u="none" cap="none" strike="noStrike">
                <a:solidFill>
                  <a:srgbClr val="888888"/>
                </a:solidFill>
                <a:latin typeface="Calibri"/>
                <a:ea typeface="Calibri"/>
                <a:cs typeface="Calibri"/>
                <a:sym typeface="Calibri"/>
              </a:defRPr>
            </a:lvl9pPr>
          </a:lstStyle>
          <a:p/>
        </p:txBody>
      </p:sp>
      <p:sp>
        <p:nvSpPr>
          <p:cNvPr id="34" name="Shape 34"/>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7" name="Shape 37"/>
        <p:cNvGrpSpPr/>
        <p:nvPr/>
      </p:nvGrpSpPr>
      <p:grpSpPr>
        <a:xfrm>
          <a:off x="0" y="0"/>
          <a:ext cx="0" cy="0"/>
          <a:chOff x="0" y="0"/>
          <a:chExt cx="0" cy="0"/>
        </a:xfrm>
      </p:grpSpPr>
      <p:sp>
        <p:nvSpPr>
          <p:cNvPr id="38" name="Shape 38"/>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39" name="Shape 39"/>
          <p:cNvSpPr txBox="1"/>
          <p:nvPr>
            <p:ph idx="1" type="body"/>
          </p:nvPr>
        </p:nvSpPr>
        <p:spPr>
          <a:xfrm>
            <a:off x="838200" y="1825625"/>
            <a:ext cx="5181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0" name="Shape 40"/>
          <p:cNvSpPr txBox="1"/>
          <p:nvPr>
            <p:ph idx="2" type="body"/>
          </p:nvPr>
        </p:nvSpPr>
        <p:spPr>
          <a:xfrm>
            <a:off x="6172200" y="1825625"/>
            <a:ext cx="5181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Shape 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4" name="Shape 44"/>
        <p:cNvGrpSpPr/>
        <p:nvPr/>
      </p:nvGrpSpPr>
      <p:grpSpPr>
        <a:xfrm>
          <a:off x="0" y="0"/>
          <a:ext cx="0" cy="0"/>
          <a:chOff x="0" y="0"/>
          <a:chExt cx="0" cy="0"/>
        </a:xfrm>
      </p:grpSpPr>
      <p:sp>
        <p:nvSpPr>
          <p:cNvPr id="45" name="Shape 45"/>
          <p:cNvSpPr txBox="1"/>
          <p:nvPr>
            <p:ph type="title"/>
          </p:nvPr>
        </p:nvSpPr>
        <p:spPr>
          <a:xfrm>
            <a:off x="839788" y="365125"/>
            <a:ext cx="10515600" cy="1325563"/>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46" name="Shape 46"/>
          <p:cNvSpPr txBox="1"/>
          <p:nvPr>
            <p:ph idx="1" type="body"/>
          </p:nvPr>
        </p:nvSpPr>
        <p:spPr>
          <a:xfrm>
            <a:off x="839788" y="1681163"/>
            <a:ext cx="5157787" cy="823912"/>
          </a:xfrm>
          <a:prstGeom prst="rect">
            <a:avLst/>
          </a:prstGeom>
          <a:noFill/>
          <a:ln>
            <a:noFill/>
          </a:ln>
        </p:spPr>
        <p:txBody>
          <a:bodyPr anchorCtr="0" anchor="b" bIns="91425" lIns="91425" spcFirstLastPara="1" rIns="91425" wrap="square" tIns="91425"/>
          <a:lstStyle>
            <a:lvl1pPr indent="-228600" lvl="0" marL="457200" marR="0" rtl="0" algn="l">
              <a:lnSpc>
                <a:spcPct val="90000"/>
              </a:lnSpc>
              <a:spcBef>
                <a:spcPts val="1000"/>
              </a:spcBef>
              <a:spcAft>
                <a:spcPts val="0"/>
              </a:spcAft>
              <a:buClr>
                <a:schemeClr val="dk1"/>
              </a:buClr>
              <a:buSzPts val="28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20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9pPr>
          </a:lstStyle>
          <a:p/>
        </p:txBody>
      </p:sp>
      <p:sp>
        <p:nvSpPr>
          <p:cNvPr id="47" name="Shape 47"/>
          <p:cNvSpPr txBox="1"/>
          <p:nvPr>
            <p:ph idx="2" type="body"/>
          </p:nvPr>
        </p:nvSpPr>
        <p:spPr>
          <a:xfrm>
            <a:off x="839788" y="2505075"/>
            <a:ext cx="5157787" cy="368458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3" type="body"/>
          </p:nvPr>
        </p:nvSpPr>
        <p:spPr>
          <a:xfrm>
            <a:off x="6172200" y="1681163"/>
            <a:ext cx="5183188" cy="823912"/>
          </a:xfrm>
          <a:prstGeom prst="rect">
            <a:avLst/>
          </a:prstGeom>
          <a:noFill/>
          <a:ln>
            <a:noFill/>
          </a:ln>
        </p:spPr>
        <p:txBody>
          <a:bodyPr anchorCtr="0" anchor="b" bIns="91425" lIns="91425" spcFirstLastPara="1" rIns="91425" wrap="square" tIns="91425"/>
          <a:lstStyle>
            <a:lvl1pPr indent="-228600" lvl="0" marL="457200" marR="0" rtl="0" algn="l">
              <a:lnSpc>
                <a:spcPct val="90000"/>
              </a:lnSpc>
              <a:spcBef>
                <a:spcPts val="1000"/>
              </a:spcBef>
              <a:spcAft>
                <a:spcPts val="0"/>
              </a:spcAft>
              <a:buClr>
                <a:schemeClr val="dk1"/>
              </a:buClr>
              <a:buSzPts val="28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20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800"/>
              <a:buFont typeface="Arial"/>
              <a:buNone/>
              <a:defRPr b="1" i="0" sz="1600" u="none" cap="none" strike="noStrike">
                <a:solidFill>
                  <a:schemeClr val="dk1"/>
                </a:solidFill>
                <a:latin typeface="Calibri"/>
                <a:ea typeface="Calibri"/>
                <a:cs typeface="Calibri"/>
                <a:sym typeface="Calibri"/>
              </a:defRPr>
            </a:lvl9pPr>
          </a:lstStyle>
          <a:p/>
        </p:txBody>
      </p:sp>
      <p:sp>
        <p:nvSpPr>
          <p:cNvPr id="49" name="Shape 49"/>
          <p:cNvSpPr txBox="1"/>
          <p:nvPr>
            <p:ph idx="4" type="body"/>
          </p:nvPr>
        </p:nvSpPr>
        <p:spPr>
          <a:xfrm>
            <a:off x="6172200" y="2505075"/>
            <a:ext cx="5183188" cy="368458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3" name="Shape 53"/>
        <p:cNvGrpSpPr/>
        <p:nvPr/>
      </p:nvGrpSpPr>
      <p:grpSpPr>
        <a:xfrm>
          <a:off x="0" y="0"/>
          <a:ext cx="0" cy="0"/>
          <a:chOff x="0" y="0"/>
          <a:chExt cx="0" cy="0"/>
        </a:xfrm>
      </p:grpSpPr>
      <p:sp>
        <p:nvSpPr>
          <p:cNvPr id="54" name="Shape 54"/>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55" name="Shape 55"/>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Shape 59"/>
          <p:cNvSpPr txBox="1"/>
          <p:nvPr>
            <p:ph type="title"/>
          </p:nvPr>
        </p:nvSpPr>
        <p:spPr>
          <a:xfrm>
            <a:off x="839788" y="457200"/>
            <a:ext cx="3932237" cy="1600200"/>
          </a:xfrm>
          <a:prstGeom prst="rect">
            <a:avLst/>
          </a:prstGeom>
          <a:noFill/>
          <a:ln>
            <a:noFill/>
          </a:ln>
        </p:spPr>
        <p:txBody>
          <a:bodyPr anchorCtr="0" anchor="b" bIns="91425" lIns="91425" spcFirstLastPara="1" rIns="91425" wrap="square" tIns="91425"/>
          <a:lstStyle>
            <a:lvl1pPr indent="0" lvl="0" marL="0" marR="0" rtl="0" algn="l">
              <a:lnSpc>
                <a:spcPct val="90000"/>
              </a:lnSpc>
              <a:spcBef>
                <a:spcPts val="0"/>
              </a:spcBef>
              <a:spcAft>
                <a:spcPts val="0"/>
              </a:spcAft>
              <a:buClr>
                <a:schemeClr val="dk1"/>
              </a:buClr>
              <a:buSzPts val="1400"/>
              <a:buFont typeface="Calibri"/>
              <a:buNone/>
              <a:defRPr b="0" i="0" sz="32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60" name="Shape 60"/>
          <p:cNvSpPr txBox="1"/>
          <p:nvPr>
            <p:ph idx="1" type="body"/>
          </p:nvPr>
        </p:nvSpPr>
        <p:spPr>
          <a:xfrm>
            <a:off x="5183188" y="987425"/>
            <a:ext cx="6172200" cy="4873625"/>
          </a:xfrm>
          <a:prstGeom prst="rect">
            <a:avLst/>
          </a:prstGeom>
          <a:noFill/>
          <a:ln>
            <a:noFill/>
          </a:ln>
        </p:spPr>
        <p:txBody>
          <a:bodyPr anchorCtr="0" anchor="t" bIns="91425" lIns="91425" spcFirstLastPara="1" rIns="91425" wrap="square" tIns="91425"/>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839788" y="2057400"/>
            <a:ext cx="3932237" cy="3811588"/>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chemeClr val="dk1"/>
              </a:buClr>
              <a:buSzPts val="28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20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8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8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8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8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8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800"/>
              <a:buFont typeface="Arial"/>
              <a:buNone/>
              <a:defRPr b="0" i="0" sz="10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Shape 66"/>
          <p:cNvSpPr txBox="1"/>
          <p:nvPr>
            <p:ph type="title"/>
          </p:nvPr>
        </p:nvSpPr>
        <p:spPr>
          <a:xfrm>
            <a:off x="839788" y="457200"/>
            <a:ext cx="3932237" cy="1600200"/>
          </a:xfrm>
          <a:prstGeom prst="rect">
            <a:avLst/>
          </a:prstGeom>
          <a:noFill/>
          <a:ln>
            <a:noFill/>
          </a:ln>
        </p:spPr>
        <p:txBody>
          <a:bodyPr anchorCtr="0" anchor="b" bIns="91425" lIns="91425" spcFirstLastPara="1" rIns="91425" wrap="square" tIns="91425"/>
          <a:lstStyle>
            <a:lvl1pPr indent="0" lvl="0" marL="0" marR="0" rtl="0" algn="l">
              <a:lnSpc>
                <a:spcPct val="90000"/>
              </a:lnSpc>
              <a:spcBef>
                <a:spcPts val="0"/>
              </a:spcBef>
              <a:spcAft>
                <a:spcPts val="0"/>
              </a:spcAft>
              <a:buClr>
                <a:schemeClr val="dk1"/>
              </a:buClr>
              <a:buSzPts val="1400"/>
              <a:buFont typeface="Calibri"/>
              <a:buNone/>
              <a:defRPr b="0" i="0" sz="32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67" name="Shape 67"/>
          <p:cNvSpPr/>
          <p:nvPr>
            <p:ph idx="2" type="pic"/>
          </p:nvPr>
        </p:nvSpPr>
        <p:spPr>
          <a:xfrm>
            <a:off x="5183188" y="987425"/>
            <a:ext cx="6172200" cy="4873625"/>
          </a:xfrm>
          <a:prstGeom prst="rect">
            <a:avLst/>
          </a:prstGeom>
          <a:noFill/>
          <a:ln>
            <a:noFill/>
          </a:ln>
        </p:spPr>
        <p:txBody>
          <a:bodyPr anchorCtr="0" anchor="t" bIns="91425" lIns="91425" spcFirstLastPara="1" rIns="91425" wrap="square" tIns="91425"/>
          <a:lstStyle>
            <a:lvl1pPr indent="0" lvl="0" marL="0" marR="0" rtl="0" algn="l">
              <a:lnSpc>
                <a:spcPct val="90000"/>
              </a:lnSpc>
              <a:spcBef>
                <a:spcPts val="1000"/>
              </a:spcBef>
              <a:spcAft>
                <a:spcPts val="0"/>
              </a:spcAft>
              <a:buClr>
                <a:schemeClr val="dk1"/>
              </a:buClr>
              <a:buSzPts val="1400"/>
              <a:buFont typeface="Arial"/>
              <a:buNone/>
              <a:defRPr b="0" i="0" sz="32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spcAft>
                <a:spcPts val="0"/>
              </a:spcAft>
              <a:buClr>
                <a:schemeClr val="dk1"/>
              </a:buClr>
              <a:buSzPts val="1400"/>
              <a:buFont typeface="Arial"/>
              <a:buNone/>
              <a:defRPr b="0" i="0" sz="28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spcAft>
                <a:spcPts val="0"/>
              </a:spcAft>
              <a:buClr>
                <a:schemeClr val="dk1"/>
              </a:buClr>
              <a:buSzPts val="1400"/>
              <a:buFont typeface="Arial"/>
              <a:buNone/>
              <a:defRPr b="0" i="0" sz="24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839788" y="2057400"/>
            <a:ext cx="3932237" cy="3811588"/>
          </a:xfrm>
          <a:prstGeom prst="rect">
            <a:avLst/>
          </a:prstGeom>
          <a:noFill/>
          <a:ln>
            <a:noFill/>
          </a:ln>
        </p:spPr>
        <p:txBody>
          <a:bodyPr anchorCtr="0" anchor="t" bIns="91425" lIns="91425" spcFirstLastPara="1" rIns="91425" wrap="square" tIns="91425"/>
          <a:lstStyle>
            <a:lvl1pPr indent="-228600" lvl="0" marL="457200" marR="0" rtl="0" algn="l">
              <a:lnSpc>
                <a:spcPct val="90000"/>
              </a:lnSpc>
              <a:spcBef>
                <a:spcPts val="1000"/>
              </a:spcBef>
              <a:spcAft>
                <a:spcPts val="0"/>
              </a:spcAft>
              <a:buClr>
                <a:schemeClr val="dk1"/>
              </a:buClr>
              <a:buSzPts val="28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20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8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8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8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8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8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800"/>
              <a:buFont typeface="Arial"/>
              <a:buNone/>
              <a:defRPr b="0" i="0" sz="10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lstStyle>
            <a:lvl1pPr indent="0" lvl="0" marL="0" marR="0" rtl="0" algn="l">
              <a:lnSpc>
                <a:spcPct val="90000"/>
              </a:lnSpc>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1" name="Shape 11"/>
          <p:cNvSpPr txBox="1"/>
          <p:nvPr>
            <p:ph idx="1" type="body"/>
          </p:nvPr>
        </p:nvSpPr>
        <p:spPr>
          <a:xfrm>
            <a:off x="838200" y="1825625"/>
            <a:ext cx="10515600" cy="4351338"/>
          </a:xfrm>
          <a:prstGeom prst="rect">
            <a:avLst/>
          </a:prstGeom>
          <a:noFill/>
          <a:ln>
            <a:noFill/>
          </a:ln>
        </p:spPr>
        <p:txBody>
          <a:bodyPr anchorCtr="0" anchor="t" bIns="91425" lIns="91425" spcFirstLastPara="1" rIns="91425" wrap="square" tIns="91425"/>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nvSpPr>
        <p:spPr>
          <a:xfrm>
            <a:off x="726010" y="393095"/>
            <a:ext cx="8504237" cy="5857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056CB6"/>
              </a:buClr>
              <a:buFont typeface="Times"/>
              <a:buNone/>
            </a:pPr>
            <a:r>
              <a:rPr b="0" i="0" lang="en-GB" sz="3200" u="none" cap="none" strike="noStrike">
                <a:solidFill>
                  <a:srgbClr val="056CB6"/>
                </a:solidFill>
                <a:latin typeface="Arial"/>
                <a:ea typeface="Arial"/>
                <a:cs typeface="Arial"/>
                <a:sym typeface="Arial"/>
              </a:rPr>
              <a:t>Tool: Prioritization of data needs </a:t>
            </a:r>
            <a:r>
              <a:rPr b="0" i="0" lang="en-GB" sz="1600" u="none" cap="none" strike="noStrike">
                <a:solidFill>
                  <a:srgbClr val="056CB6"/>
                </a:solidFill>
                <a:latin typeface="Arial"/>
                <a:ea typeface="Arial"/>
                <a:cs typeface="Arial"/>
                <a:sym typeface="Arial"/>
              </a:rPr>
              <a:t>(From UNHCR)</a:t>
            </a:r>
            <a:endParaRPr b="0" i="0" sz="1600" u="none" cap="none" strike="noStrike">
              <a:solidFill>
                <a:srgbClr val="056CB6"/>
              </a:solidFill>
              <a:latin typeface="Arial"/>
              <a:ea typeface="Arial"/>
              <a:cs typeface="Arial"/>
              <a:sym typeface="Arial"/>
            </a:endParaRPr>
          </a:p>
        </p:txBody>
      </p:sp>
      <p:sp>
        <p:nvSpPr>
          <p:cNvPr id="89" name="Shape 89"/>
          <p:cNvSpPr/>
          <p:nvPr/>
        </p:nvSpPr>
        <p:spPr>
          <a:xfrm>
            <a:off x="147484" y="1211638"/>
            <a:ext cx="11901947" cy="59093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This is a tool developed by UNHCR to help prioritize information needs to be collected in assessments but it can also be used to prioritize data needs</a:t>
            </a:r>
            <a:endParaRPr/>
          </a:p>
          <a:p>
            <a:pPr indent="0" lvl="0" marL="0" marR="0" rtl="0" algn="l">
              <a:spcBef>
                <a:spcPts val="0"/>
              </a:spcBef>
              <a:spcAft>
                <a:spcPts val="0"/>
              </a:spcAft>
              <a:buNone/>
            </a:pPr>
            <a:r>
              <a:rPr b="1" i="0" lang="en-GB" sz="1800" u="none" cap="none" strike="noStrike">
                <a:solidFill>
                  <a:schemeClr val="dk1"/>
                </a:solidFill>
                <a:latin typeface="Calibri"/>
                <a:ea typeface="Calibri"/>
                <a:cs typeface="Calibri"/>
                <a:sym typeface="Calibri"/>
              </a:rPr>
              <a:t>Instructions</a:t>
            </a:r>
            <a:endParaRPr/>
          </a:p>
          <a:p>
            <a:pPr indent="-228600" lvl="0" marL="228600" marR="0" rtl="0" algn="l">
              <a:spcBef>
                <a:spcPts val="0"/>
              </a:spcBef>
              <a:spcAft>
                <a:spcPts val="0"/>
              </a:spcAft>
              <a:buClr>
                <a:schemeClr val="dk1"/>
              </a:buClr>
              <a:buSzPts val="1800"/>
              <a:buFont typeface="Calibri"/>
              <a:buAutoNum type="arabicPeriod"/>
            </a:pPr>
            <a:r>
              <a:rPr b="0" i="0" lang="en-GB" sz="1800" u="none" cap="none" strike="noStrike">
                <a:solidFill>
                  <a:schemeClr val="dk1"/>
                </a:solidFill>
                <a:latin typeface="Calibri"/>
                <a:ea typeface="Calibri"/>
                <a:cs typeface="Calibri"/>
                <a:sym typeface="Calibri"/>
              </a:rPr>
              <a:t>In your IMWG or with partners</a:t>
            </a:r>
            <a:endParaRPr/>
          </a:p>
          <a:p>
            <a:pPr indent="-228600" lvl="0" marL="228600" marR="0" rtl="0" algn="l">
              <a:spcBef>
                <a:spcPts val="0"/>
              </a:spcBef>
              <a:spcAft>
                <a:spcPts val="0"/>
              </a:spcAft>
              <a:buClr>
                <a:schemeClr val="dk1"/>
              </a:buClr>
              <a:buSzPts val="1800"/>
              <a:buFont typeface="Calibri"/>
              <a:buAutoNum type="arabicPeriod"/>
            </a:pPr>
            <a:r>
              <a:rPr b="0" i="0" lang="en-GB" sz="1800" u="none" cap="none" strike="noStrike">
                <a:solidFill>
                  <a:schemeClr val="dk1"/>
                </a:solidFill>
                <a:latin typeface="Calibri"/>
                <a:ea typeface="Calibri"/>
                <a:cs typeface="Calibri"/>
                <a:sym typeface="Calibri"/>
              </a:rPr>
              <a:t>Project this graph on a wall or flip chart (without the colour bands showing)</a:t>
            </a:r>
            <a:endParaRPr/>
          </a:p>
          <a:p>
            <a:pPr indent="-228600" lvl="0" marL="228600" marR="0" rtl="0" algn="l">
              <a:spcBef>
                <a:spcPts val="0"/>
              </a:spcBef>
              <a:spcAft>
                <a:spcPts val="0"/>
              </a:spcAft>
              <a:buClr>
                <a:schemeClr val="dk1"/>
              </a:buClr>
              <a:buSzPts val="1800"/>
              <a:buFont typeface="Calibri"/>
              <a:buAutoNum type="arabicPeriod"/>
            </a:pPr>
            <a:r>
              <a:rPr b="0" i="0" lang="en-GB" sz="1800" u="none" cap="none" strike="noStrike">
                <a:solidFill>
                  <a:schemeClr val="dk1"/>
                </a:solidFill>
                <a:latin typeface="Calibri"/>
                <a:ea typeface="Calibri"/>
                <a:cs typeface="Calibri"/>
                <a:sym typeface="Calibri"/>
              </a:rPr>
              <a:t>Identify datasets (include criteria identified under *, **, ***) – best if these are written on Sticky notes</a:t>
            </a:r>
            <a:endParaRPr/>
          </a:p>
          <a:p>
            <a:pPr indent="-228600" lvl="0" marL="228600" marR="0" rtl="0" algn="l">
              <a:spcBef>
                <a:spcPts val="0"/>
              </a:spcBef>
              <a:spcAft>
                <a:spcPts val="0"/>
              </a:spcAft>
              <a:buClr>
                <a:schemeClr val="dk1"/>
              </a:buClr>
              <a:buSzPts val="1800"/>
              <a:buFont typeface="Calibri"/>
              <a:buAutoNum type="arabicPeriod"/>
            </a:pPr>
            <a:r>
              <a:rPr b="0" i="0" lang="en-GB" sz="1800" u="none" cap="none" strike="noStrike">
                <a:solidFill>
                  <a:schemeClr val="dk1"/>
                </a:solidFill>
                <a:latin typeface="Calibri"/>
                <a:ea typeface="Calibri"/>
                <a:cs typeface="Calibri"/>
                <a:sym typeface="Calibri"/>
              </a:rPr>
              <a:t>Groups discuss their operational importance  and amount of time and resources required to acquire the dataset</a:t>
            </a:r>
            <a:endParaRPr/>
          </a:p>
          <a:p>
            <a:pPr indent="-228600" lvl="0" marL="228600" marR="0" rtl="0" algn="l">
              <a:spcBef>
                <a:spcPts val="0"/>
              </a:spcBef>
              <a:spcAft>
                <a:spcPts val="0"/>
              </a:spcAft>
              <a:buClr>
                <a:schemeClr val="dk1"/>
              </a:buClr>
              <a:buSzPts val="1800"/>
              <a:buFont typeface="Calibri"/>
              <a:buAutoNum type="arabicPeriod"/>
            </a:pPr>
            <a:r>
              <a:rPr b="0" i="0" lang="en-GB" sz="1800" u="none" cap="none" strike="noStrike">
                <a:solidFill>
                  <a:schemeClr val="dk1"/>
                </a:solidFill>
                <a:latin typeface="Calibri"/>
                <a:ea typeface="Calibri"/>
                <a:cs typeface="Calibri"/>
                <a:sym typeface="Calibri"/>
              </a:rPr>
              <a:t>Place the sticky note in the appropriate spot on the graph (no colour bands showing)</a:t>
            </a:r>
            <a:endParaRPr/>
          </a:p>
          <a:p>
            <a:pPr indent="-228600" lvl="0" marL="228600" marR="0" rtl="0" algn="l">
              <a:spcBef>
                <a:spcPts val="0"/>
              </a:spcBef>
              <a:spcAft>
                <a:spcPts val="0"/>
              </a:spcAft>
              <a:buClr>
                <a:schemeClr val="dk1"/>
              </a:buClr>
              <a:buSzPts val="1800"/>
              <a:buFont typeface="Calibri"/>
              <a:buAutoNum type="arabicPeriod"/>
            </a:pPr>
            <a:r>
              <a:rPr b="0" i="0" lang="en-GB" sz="1800" u="none" cap="none" strike="noStrike">
                <a:solidFill>
                  <a:schemeClr val="dk1"/>
                </a:solidFill>
                <a:latin typeface="Calibri"/>
                <a:ea typeface="Calibri"/>
                <a:cs typeface="Calibri"/>
                <a:sym typeface="Calibri"/>
              </a:rPr>
              <a:t>The PPT is animated so you can click your mouse and the colour bands will appear and dataset are then grouped by priority, leading to an easier way of  planning and collecting datasets (if you keep the colours off it can make the conversation more practical than political). </a:t>
            </a:r>
            <a:endParaRPr/>
          </a:p>
          <a:p>
            <a:pPr indent="-228600" lvl="0" marL="228600" marR="0" rtl="0" algn="l">
              <a:spcBef>
                <a:spcPts val="0"/>
              </a:spcBef>
              <a:spcAft>
                <a:spcPts val="0"/>
              </a:spcAft>
              <a:buClr>
                <a:schemeClr val="dk1"/>
              </a:buClr>
              <a:buSzPts val="1800"/>
              <a:buFont typeface="Calibri"/>
              <a:buAutoNum type="arabicPeriod"/>
            </a:pPr>
            <a:r>
              <a:rPr b="0" i="0" lang="en-GB" sz="1800" u="none" cap="none" strike="noStrike">
                <a:solidFill>
                  <a:schemeClr val="dk1"/>
                </a:solidFill>
                <a:latin typeface="Calibri"/>
                <a:ea typeface="Calibri"/>
                <a:cs typeface="Calibri"/>
                <a:sym typeface="Calibri"/>
              </a:rPr>
              <a:t>The group can then discuss data sources/ways to acquire the data/any changes that may be required</a:t>
            </a:r>
            <a:endParaRPr/>
          </a:p>
          <a:p>
            <a:pPr indent="0" lvl="0" marL="0" marR="0" rtl="0" algn="l">
              <a:spcBef>
                <a:spcPts val="0"/>
              </a:spcBef>
              <a:spcAft>
                <a:spcPts val="0"/>
              </a:spcAft>
              <a:buClr>
                <a:schemeClr val="dk1"/>
              </a:buClr>
              <a:buFont typeface="Calibri"/>
              <a:buNone/>
            </a:pPr>
            <a:r>
              <a:rPr b="0" i="0" lang="en-GB" sz="1800" u="none" cap="none" strike="noStrike">
                <a:solidFill>
                  <a:schemeClr val="dk1"/>
                </a:solidFill>
                <a:latin typeface="Calibri"/>
                <a:ea typeface="Calibri"/>
                <a:cs typeface="Calibri"/>
                <a:sym typeface="Calibri"/>
              </a:rPr>
              <a:t>* To which administrative level required</a:t>
            </a:r>
            <a:endParaRPr/>
          </a:p>
          <a:p>
            <a:pPr indent="0" lvl="0" marL="0" marR="0" rtl="0" algn="l">
              <a:spcBef>
                <a:spcPts val="0"/>
              </a:spcBef>
              <a:spcAft>
                <a:spcPts val="0"/>
              </a:spcAft>
              <a:buClr>
                <a:schemeClr val="dk1"/>
              </a:buClr>
              <a:buFont typeface="Calibri"/>
              <a:buNone/>
            </a:pPr>
            <a:r>
              <a:rPr b="0" i="0" lang="en-GB" sz="1800" u="none" cap="none" strike="noStrike">
                <a:solidFill>
                  <a:schemeClr val="dk1"/>
                </a:solidFill>
                <a:latin typeface="Calibri"/>
                <a:ea typeface="Calibri"/>
                <a:cs typeface="Calibri"/>
                <a:sym typeface="Calibri"/>
              </a:rPr>
              <a:t>**Data Volume:  Unit of measurement affects data volume , e.g. normally HH level vs community level, vs admin level</a:t>
            </a:r>
            <a:endParaRPr/>
          </a:p>
          <a:p>
            <a:pPr indent="0" lvl="0" marL="0" marR="0" rtl="0" algn="l">
              <a:spcBef>
                <a:spcPts val="0"/>
              </a:spcBef>
              <a:spcAft>
                <a:spcPts val="0"/>
              </a:spcAft>
              <a:buClr>
                <a:schemeClr val="dk1"/>
              </a:buClr>
              <a:buFont typeface="Calibri"/>
              <a:buNone/>
            </a:pPr>
            <a:r>
              <a:rPr b="0" i="0" lang="en-GB" sz="1800" u="none" cap="none" strike="noStrike">
                <a:solidFill>
                  <a:schemeClr val="dk1"/>
                </a:solidFill>
                <a:latin typeface="Calibri"/>
                <a:ea typeface="Calibri"/>
                <a:cs typeface="Calibri"/>
                <a:sym typeface="Calibri"/>
              </a:rPr>
              <a:t>***Other criteria that should be discussed</a:t>
            </a:r>
            <a:endParaRPr/>
          </a:p>
          <a:p>
            <a:pPr indent="-171450" lvl="1" marL="628650" marR="0" rtl="0" algn="l">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The quality of the data </a:t>
            </a:r>
            <a:endParaRPr/>
          </a:p>
          <a:p>
            <a:pPr indent="-171450" lvl="1" marL="628650" marR="0" rtl="0" algn="l">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If it is more useful later in the response</a:t>
            </a:r>
            <a:endParaRPr/>
          </a:p>
          <a:p>
            <a:pPr indent="-171450" lvl="1" marL="628650" marR="0" rtl="0" algn="l">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What value does the data offer</a:t>
            </a:r>
            <a:endParaRPr/>
          </a:p>
          <a:p>
            <a:pPr indent="-171450" lvl="1" marL="628650" marR="0" rtl="0" algn="l">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Does the data already exist somewhere and can some organization (out side of the response) help process it if required</a:t>
            </a:r>
            <a:endParaRPr/>
          </a:p>
          <a:p>
            <a:pPr indent="-57150" lvl="1" marL="628650" marR="0" rtl="0" algn="l">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pic>
        <p:nvPicPr>
          <p:cNvPr id="95" name="Shape 95"/>
          <p:cNvPicPr preferRelativeResize="0"/>
          <p:nvPr/>
        </p:nvPicPr>
        <p:blipFill rotWithShape="1">
          <a:blip r:embed="rId3">
            <a:alphaModFix/>
          </a:blip>
          <a:srcRect b="0" l="0" r="0" t="0"/>
          <a:stretch/>
        </p:blipFill>
        <p:spPr>
          <a:xfrm>
            <a:off x="2438376" y="886576"/>
            <a:ext cx="7629600" cy="5229300"/>
          </a:xfrm>
          <a:prstGeom prst="rect">
            <a:avLst/>
          </a:prstGeom>
          <a:noFill/>
          <a:ln>
            <a:noFill/>
          </a:ln>
        </p:spPr>
      </p:pic>
      <p:cxnSp>
        <p:nvCxnSpPr>
          <p:cNvPr id="96" name="Shape 96"/>
          <p:cNvCxnSpPr/>
          <p:nvPr/>
        </p:nvCxnSpPr>
        <p:spPr>
          <a:xfrm rot="10800000">
            <a:off x="2401888" y="814388"/>
            <a:ext cx="0" cy="5359400"/>
          </a:xfrm>
          <a:prstGeom prst="straightConnector1">
            <a:avLst/>
          </a:prstGeom>
          <a:noFill/>
          <a:ln cap="flat" cmpd="sng" w="50800">
            <a:solidFill>
              <a:schemeClr val="dk1"/>
            </a:solidFill>
            <a:prstDash val="solid"/>
            <a:miter lim="8000"/>
            <a:headEnd len="sm" w="sm" type="none"/>
            <a:tailEnd len="med" w="med" type="stealth"/>
          </a:ln>
        </p:spPr>
      </p:cxnSp>
      <p:cxnSp>
        <p:nvCxnSpPr>
          <p:cNvPr id="97" name="Shape 97"/>
          <p:cNvCxnSpPr/>
          <p:nvPr/>
        </p:nvCxnSpPr>
        <p:spPr>
          <a:xfrm flipH="1" rot="10800000">
            <a:off x="2408238" y="6103939"/>
            <a:ext cx="7935912" cy="22225"/>
          </a:xfrm>
          <a:prstGeom prst="straightConnector1">
            <a:avLst/>
          </a:prstGeom>
          <a:noFill/>
          <a:ln cap="flat" cmpd="sng" w="50800">
            <a:solidFill>
              <a:schemeClr val="dk1"/>
            </a:solidFill>
            <a:prstDash val="solid"/>
            <a:miter lim="8000"/>
            <a:headEnd len="sm" w="sm" type="none"/>
            <a:tailEnd len="med" w="med" type="stealth"/>
          </a:ln>
        </p:spPr>
      </p:cxnSp>
      <p:sp>
        <p:nvSpPr>
          <p:cNvPr id="98" name="Shape 98"/>
          <p:cNvSpPr txBox="1"/>
          <p:nvPr/>
        </p:nvSpPr>
        <p:spPr>
          <a:xfrm>
            <a:off x="4195763" y="6352382"/>
            <a:ext cx="4114800" cy="36988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Font typeface="Times"/>
              <a:buNone/>
            </a:pPr>
            <a:r>
              <a:rPr b="1" i="0" lang="en-GB" sz="1800" u="none" cap="none" strike="noStrike">
                <a:solidFill>
                  <a:schemeClr val="dk1"/>
                </a:solidFill>
                <a:latin typeface="Arial"/>
                <a:ea typeface="Arial"/>
                <a:cs typeface="Arial"/>
                <a:sym typeface="Arial"/>
              </a:rPr>
              <a:t>Time/effort involved to get the data</a:t>
            </a:r>
            <a:endParaRPr b="1" i="0" sz="1800" u="none" cap="none" strike="noStrike">
              <a:solidFill>
                <a:schemeClr val="dk1"/>
              </a:solidFill>
              <a:latin typeface="Arial"/>
              <a:ea typeface="Arial"/>
              <a:cs typeface="Arial"/>
              <a:sym typeface="Arial"/>
            </a:endParaRPr>
          </a:p>
        </p:txBody>
      </p:sp>
      <p:sp>
        <p:nvSpPr>
          <p:cNvPr id="99" name="Shape 99"/>
          <p:cNvSpPr txBox="1"/>
          <p:nvPr/>
        </p:nvSpPr>
        <p:spPr>
          <a:xfrm rot="-5400000">
            <a:off x="-331775" y="3146175"/>
            <a:ext cx="4343400" cy="461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GB" sz="1800" u="none" cap="none" strike="noStrike">
                <a:solidFill>
                  <a:schemeClr val="dk1"/>
                </a:solidFill>
                <a:latin typeface="Arial"/>
                <a:ea typeface="Arial"/>
                <a:cs typeface="Arial"/>
                <a:sym typeface="Arial"/>
              </a:rPr>
              <a:t>Operational  importance of the data</a:t>
            </a:r>
            <a:endParaRPr b="1" i="0" sz="1800" u="none" cap="none" strike="noStrike">
              <a:solidFill>
                <a:schemeClr val="dk1"/>
              </a:solidFill>
              <a:latin typeface="Arial"/>
              <a:ea typeface="Arial"/>
              <a:cs typeface="Arial"/>
              <a:sym typeface="Arial"/>
            </a:endParaRPr>
          </a:p>
        </p:txBody>
      </p:sp>
      <p:sp>
        <p:nvSpPr>
          <p:cNvPr id="100" name="Shape 100"/>
          <p:cNvSpPr txBox="1"/>
          <p:nvPr/>
        </p:nvSpPr>
        <p:spPr>
          <a:xfrm>
            <a:off x="1839914" y="160339"/>
            <a:ext cx="8504237" cy="5857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056CB6"/>
              </a:buClr>
              <a:buFont typeface="Times"/>
              <a:buNone/>
            </a:pPr>
            <a:r>
              <a:rPr b="0" i="0" lang="en-GB" sz="3200" u="none" cap="none" strike="noStrike">
                <a:solidFill>
                  <a:srgbClr val="056CB6"/>
                </a:solidFill>
                <a:latin typeface="Arial"/>
                <a:ea typeface="Arial"/>
                <a:cs typeface="Arial"/>
                <a:sym typeface="Arial"/>
              </a:rPr>
              <a:t>Tool: Prioritization of data need </a:t>
            </a:r>
            <a:r>
              <a:rPr b="0" i="0" lang="en-GB" sz="1600" u="none" cap="none" strike="noStrike">
                <a:solidFill>
                  <a:srgbClr val="056CB6"/>
                </a:solidFill>
                <a:latin typeface="Arial"/>
                <a:ea typeface="Arial"/>
                <a:cs typeface="Arial"/>
                <a:sym typeface="Arial"/>
              </a:rPr>
              <a:t>(From UNHCR)</a:t>
            </a:r>
            <a:endParaRPr b="0" i="0" sz="1600" u="none" cap="none" strike="noStrike">
              <a:solidFill>
                <a:srgbClr val="056CB6"/>
              </a:solidFill>
              <a:latin typeface="Arial"/>
              <a:ea typeface="Arial"/>
              <a:cs typeface="Arial"/>
              <a:sym typeface="Arial"/>
            </a:endParaRPr>
          </a:p>
        </p:txBody>
      </p:sp>
      <p:sp>
        <p:nvSpPr>
          <p:cNvPr id="101" name="Shape 101"/>
          <p:cNvSpPr txBox="1"/>
          <p:nvPr/>
        </p:nvSpPr>
        <p:spPr>
          <a:xfrm rot="-5400000">
            <a:off x="1759956" y="982346"/>
            <a:ext cx="766065"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600" u="none" cap="none" strike="noStrike">
                <a:solidFill>
                  <a:schemeClr val="dk1"/>
                </a:solidFill>
                <a:latin typeface="Arial"/>
                <a:ea typeface="Arial"/>
                <a:cs typeface="Arial"/>
                <a:sym typeface="Arial"/>
              </a:rPr>
              <a:t>(High)</a:t>
            </a:r>
            <a:endParaRPr b="0" i="0" sz="1600" u="none" cap="none" strike="noStrike">
              <a:solidFill>
                <a:schemeClr val="dk1"/>
              </a:solidFill>
              <a:latin typeface="Arial"/>
              <a:ea typeface="Arial"/>
              <a:cs typeface="Arial"/>
              <a:sym typeface="Arial"/>
            </a:endParaRPr>
          </a:p>
        </p:txBody>
      </p:sp>
      <p:sp>
        <p:nvSpPr>
          <p:cNvPr id="102" name="Shape 102"/>
          <p:cNvSpPr txBox="1"/>
          <p:nvPr/>
        </p:nvSpPr>
        <p:spPr>
          <a:xfrm rot="-5400000">
            <a:off x="1797575" y="5598101"/>
            <a:ext cx="730200" cy="430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600" u="none" cap="none" strike="noStrike">
                <a:solidFill>
                  <a:schemeClr val="dk1"/>
                </a:solidFill>
                <a:latin typeface="Arial"/>
                <a:ea typeface="Arial"/>
                <a:cs typeface="Arial"/>
                <a:sym typeface="Arial"/>
              </a:rPr>
              <a:t>(Low)</a:t>
            </a:r>
            <a:endParaRPr b="0" i="0" sz="1600" u="none" cap="none" strike="noStrike">
              <a:solidFill>
                <a:schemeClr val="dk1"/>
              </a:solidFill>
              <a:latin typeface="Arial"/>
              <a:ea typeface="Arial"/>
              <a:cs typeface="Arial"/>
              <a:sym typeface="Arial"/>
            </a:endParaRPr>
          </a:p>
        </p:txBody>
      </p:sp>
      <p:sp>
        <p:nvSpPr>
          <p:cNvPr id="103" name="Shape 103"/>
          <p:cNvSpPr txBox="1"/>
          <p:nvPr/>
        </p:nvSpPr>
        <p:spPr>
          <a:xfrm>
            <a:off x="2438401" y="6235700"/>
            <a:ext cx="849313" cy="33813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Font typeface="Times"/>
              <a:buNone/>
            </a:pPr>
            <a:r>
              <a:rPr b="0" i="0" lang="en-GB" sz="1600" u="none" cap="none" strike="noStrike">
                <a:solidFill>
                  <a:schemeClr val="dk1"/>
                </a:solidFill>
                <a:latin typeface="Arial"/>
                <a:ea typeface="Arial"/>
                <a:cs typeface="Arial"/>
                <a:sym typeface="Arial"/>
              </a:rPr>
              <a:t>(Little)</a:t>
            </a:r>
            <a:endParaRPr b="0" i="0" sz="1600" u="none" cap="none" strike="noStrike">
              <a:solidFill>
                <a:schemeClr val="dk1"/>
              </a:solidFill>
              <a:latin typeface="Arial"/>
              <a:ea typeface="Arial"/>
              <a:cs typeface="Arial"/>
              <a:sym typeface="Arial"/>
            </a:endParaRPr>
          </a:p>
        </p:txBody>
      </p:sp>
      <p:sp>
        <p:nvSpPr>
          <p:cNvPr id="104" name="Shape 104"/>
          <p:cNvSpPr txBox="1"/>
          <p:nvPr/>
        </p:nvSpPr>
        <p:spPr>
          <a:xfrm>
            <a:off x="9067801" y="6199189"/>
            <a:ext cx="849313" cy="33813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Font typeface="Times"/>
              <a:buNone/>
            </a:pPr>
            <a:r>
              <a:rPr b="0" i="0" lang="en-GB" sz="1600" u="none" cap="none" strike="noStrike">
                <a:solidFill>
                  <a:schemeClr val="dk1"/>
                </a:solidFill>
                <a:latin typeface="Arial"/>
                <a:ea typeface="Arial"/>
                <a:cs typeface="Arial"/>
                <a:sym typeface="Arial"/>
              </a:rPr>
              <a:t>(A lot)</a:t>
            </a:r>
            <a:endParaRPr b="0" i="0" sz="1600" u="none" cap="none" strike="noStrik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